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1" r:id="rId1"/>
    <p:sldMasterId id="2147483721" r:id="rId2"/>
  </p:sldMasterIdLst>
  <p:notesMasterIdLst>
    <p:notesMasterId r:id="rId11"/>
  </p:notesMasterIdLst>
  <p:handoutMasterIdLst>
    <p:handoutMasterId r:id="rId12"/>
  </p:handoutMasterIdLst>
  <p:sldIdLst>
    <p:sldId id="402" r:id="rId3"/>
    <p:sldId id="431" r:id="rId4"/>
    <p:sldId id="440" r:id="rId5"/>
    <p:sldId id="439" r:id="rId6"/>
    <p:sldId id="436" r:id="rId7"/>
    <p:sldId id="441" r:id="rId8"/>
    <p:sldId id="437" r:id="rId9"/>
    <p:sldId id="416" r:id="rId10"/>
  </p:sldIdLst>
  <p:sldSz cx="17348200" cy="9756775"/>
  <p:notesSz cx="6797675" cy="9926638"/>
  <p:defaultTextStyle>
    <a:defPPr>
      <a:defRPr lang="nl-NL"/>
    </a:defPPr>
    <a:lvl1pPr algn="l" defTabSz="649288" rtl="0" eaLnBrk="0" fontAlgn="base" hangingPunct="0">
      <a:spcBef>
        <a:spcPct val="0"/>
      </a:spcBef>
      <a:spcAft>
        <a:spcPct val="0"/>
      </a:spcAft>
      <a:defRPr sz="2600" kern="1200">
        <a:solidFill>
          <a:schemeClr val="tx1"/>
        </a:solidFill>
        <a:latin typeface="Arial" charset="0"/>
        <a:ea typeface="Arial" charset="0"/>
        <a:cs typeface="Arial" charset="0"/>
      </a:defRPr>
    </a:lvl1pPr>
    <a:lvl2pPr marL="649288" indent="-192088" algn="l" defTabSz="649288" rtl="0" eaLnBrk="0" fontAlgn="base" hangingPunct="0">
      <a:spcBef>
        <a:spcPct val="0"/>
      </a:spcBef>
      <a:spcAft>
        <a:spcPct val="0"/>
      </a:spcAft>
      <a:defRPr sz="2600" kern="1200">
        <a:solidFill>
          <a:schemeClr val="tx1"/>
        </a:solidFill>
        <a:latin typeface="Arial" charset="0"/>
        <a:ea typeface="Arial" charset="0"/>
        <a:cs typeface="Arial" charset="0"/>
      </a:defRPr>
    </a:lvl2pPr>
    <a:lvl3pPr marL="1300163" indent="-385763" algn="l" defTabSz="649288" rtl="0" eaLnBrk="0" fontAlgn="base" hangingPunct="0">
      <a:spcBef>
        <a:spcPct val="0"/>
      </a:spcBef>
      <a:spcAft>
        <a:spcPct val="0"/>
      </a:spcAft>
      <a:defRPr sz="2600" kern="1200">
        <a:solidFill>
          <a:schemeClr val="tx1"/>
        </a:solidFill>
        <a:latin typeface="Arial" charset="0"/>
        <a:ea typeface="Arial" charset="0"/>
        <a:cs typeface="Arial" charset="0"/>
      </a:defRPr>
    </a:lvl3pPr>
    <a:lvl4pPr marL="1949450" indent="-577850" algn="l" defTabSz="649288" rtl="0" eaLnBrk="0" fontAlgn="base" hangingPunct="0">
      <a:spcBef>
        <a:spcPct val="0"/>
      </a:spcBef>
      <a:spcAft>
        <a:spcPct val="0"/>
      </a:spcAft>
      <a:defRPr sz="2600" kern="1200">
        <a:solidFill>
          <a:schemeClr val="tx1"/>
        </a:solidFill>
        <a:latin typeface="Arial" charset="0"/>
        <a:ea typeface="Arial" charset="0"/>
        <a:cs typeface="Arial" charset="0"/>
      </a:defRPr>
    </a:lvl4pPr>
    <a:lvl5pPr marL="2600325" indent="-771525" algn="l" defTabSz="649288" rtl="0" eaLnBrk="0" fontAlgn="base" hangingPunct="0">
      <a:spcBef>
        <a:spcPct val="0"/>
      </a:spcBef>
      <a:spcAft>
        <a:spcPct val="0"/>
      </a:spcAft>
      <a:defRPr sz="2600" kern="1200">
        <a:solidFill>
          <a:schemeClr val="tx1"/>
        </a:solidFill>
        <a:latin typeface="Arial" charset="0"/>
        <a:ea typeface="Arial" charset="0"/>
        <a:cs typeface="Arial" charset="0"/>
      </a:defRPr>
    </a:lvl5pPr>
    <a:lvl6pPr marL="2286000" algn="l" defTabSz="914400" rtl="0" eaLnBrk="1" latinLnBrk="0" hangingPunct="1">
      <a:defRPr sz="2600" kern="1200">
        <a:solidFill>
          <a:schemeClr val="tx1"/>
        </a:solidFill>
        <a:latin typeface="Arial" charset="0"/>
        <a:ea typeface="Arial" charset="0"/>
        <a:cs typeface="Arial" charset="0"/>
      </a:defRPr>
    </a:lvl6pPr>
    <a:lvl7pPr marL="2743200" algn="l" defTabSz="914400" rtl="0" eaLnBrk="1" latinLnBrk="0" hangingPunct="1">
      <a:defRPr sz="2600" kern="1200">
        <a:solidFill>
          <a:schemeClr val="tx1"/>
        </a:solidFill>
        <a:latin typeface="Arial" charset="0"/>
        <a:ea typeface="Arial" charset="0"/>
        <a:cs typeface="Arial" charset="0"/>
      </a:defRPr>
    </a:lvl7pPr>
    <a:lvl8pPr marL="3200400" algn="l" defTabSz="914400" rtl="0" eaLnBrk="1" latinLnBrk="0" hangingPunct="1">
      <a:defRPr sz="2600" kern="1200">
        <a:solidFill>
          <a:schemeClr val="tx1"/>
        </a:solidFill>
        <a:latin typeface="Arial" charset="0"/>
        <a:ea typeface="Arial" charset="0"/>
        <a:cs typeface="Arial" charset="0"/>
      </a:defRPr>
    </a:lvl8pPr>
    <a:lvl9pPr marL="3657600" algn="l" defTabSz="914400" rtl="0" eaLnBrk="1" latinLnBrk="0" hangingPunct="1">
      <a:defRPr sz="2600"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p15:guide id="1" orient="horz" pos="3073" userDrawn="1">
          <p15:clr>
            <a:srgbClr val="A4A3A4"/>
          </p15:clr>
        </p15:guide>
        <p15:guide id="2" pos="5465"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2922"/>
    <a:srgbClr val="BE2E1A"/>
    <a:srgbClr val="BF2E1B"/>
    <a:srgbClr val="B72E1B"/>
    <a:srgbClr val="B3011B"/>
    <a:srgbClr val="A8011B"/>
    <a:srgbClr val="00332B"/>
    <a:srgbClr val="E8CD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77" autoAdjust="0"/>
    <p:restoredTop sz="94610" autoAdjust="0"/>
  </p:normalViewPr>
  <p:slideViewPr>
    <p:cSldViewPr snapToGrid="0" snapToObjects="1">
      <p:cViewPr varScale="1">
        <p:scale>
          <a:sx n="57" d="100"/>
          <a:sy n="57" d="100"/>
        </p:scale>
        <p:origin x="1142" y="53"/>
      </p:cViewPr>
      <p:guideLst>
        <p:guide orient="horz" pos="3073"/>
        <p:guide pos="546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62" d="100"/>
          <a:sy n="162" d="100"/>
        </p:scale>
        <p:origin x="6544" y="200"/>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defTabSz="650276" eaLnBrk="1" fontAlgn="auto" hangingPunct="1">
              <a:spcBef>
                <a:spcPts val="0"/>
              </a:spcBef>
              <a:spcAft>
                <a:spcPts val="0"/>
              </a:spcAft>
              <a:defRPr sz="1200">
                <a:latin typeface="+mn-lt"/>
                <a:ea typeface="+mn-ea"/>
                <a:cs typeface="+mn-cs"/>
              </a:defRPr>
            </a:lvl1pPr>
          </a:lstStyle>
          <a:p>
            <a:pPr>
              <a:defRPr/>
            </a:pPr>
            <a:r>
              <a:rPr lang="nl-NL"/>
              <a:t>Koptekst</a:t>
            </a:r>
          </a:p>
        </p:txBody>
      </p:sp>
      <p:sp>
        <p:nvSpPr>
          <p:cNvPr id="3" name="Tijdelijke aanduiding voor datum 2"/>
          <p:cNvSpPr>
            <a:spLocks noGrp="1"/>
          </p:cNvSpPr>
          <p:nvPr>
            <p:ph type="dt" sz="quarter"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defRPr>
            </a:lvl1pPr>
          </a:lstStyle>
          <a:p>
            <a:fld id="{17A39E9D-B438-D94D-AF2A-93757548558C}" type="datetime1">
              <a:rPr lang="nl-NL" altLang="nl-NL"/>
              <a:pPr/>
              <a:t>27-1-2022</a:t>
            </a:fld>
            <a:endParaRPr lang="nl-NL" altLang="nl-NL"/>
          </a:p>
        </p:txBody>
      </p:sp>
      <p:sp>
        <p:nvSpPr>
          <p:cNvPr id="4" name="Tijdelijke aanduiding voor voetteks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defTabSz="650276" eaLnBrk="1" fontAlgn="auto" hangingPunct="1">
              <a:spcBef>
                <a:spcPts val="0"/>
              </a:spcBef>
              <a:spcAft>
                <a:spcPts val="0"/>
              </a:spcAft>
              <a:defRPr sz="1200">
                <a:latin typeface="+mn-lt"/>
                <a:ea typeface="+mn-ea"/>
                <a:cs typeface="+mn-cs"/>
              </a:defRPr>
            </a:lvl1pPr>
          </a:lstStyle>
          <a:p>
            <a:pPr>
              <a:defRPr/>
            </a:pPr>
            <a:r>
              <a:rPr lang="nl-NL"/>
              <a:t>Voettekst</a:t>
            </a:r>
          </a:p>
        </p:txBody>
      </p:sp>
      <p:sp>
        <p:nvSpPr>
          <p:cNvPr id="5" name="Tijdelijke aanduiding voor dianummer 4"/>
          <p:cNvSpPr>
            <a:spLocks noGrp="1"/>
          </p:cNvSpPr>
          <p:nvPr>
            <p:ph type="sldNum" sz="quarter" idx="3"/>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defRPr>
            </a:lvl1pPr>
          </a:lstStyle>
          <a:p>
            <a:fld id="{18A9EAD0-9E80-4D48-BD70-0B8751B7105E}" type="slidenum">
              <a:rPr lang="nl-NL" altLang="nl-NL"/>
              <a:pPr/>
              <a:t>‹nr.›</a:t>
            </a:fld>
            <a:endParaRPr lang="nl-NL" altLang="nl-NL"/>
          </a:p>
        </p:txBody>
      </p:sp>
    </p:spTree>
    <p:extLst>
      <p:ext uri="{BB962C8B-B14F-4D97-AF65-F5344CB8AC3E}">
        <p14:creationId xmlns:p14="http://schemas.microsoft.com/office/powerpoint/2010/main" val="25163917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defTabSz="650276" eaLnBrk="1" fontAlgn="auto" hangingPunct="1">
              <a:spcBef>
                <a:spcPts val="0"/>
              </a:spcBef>
              <a:spcAft>
                <a:spcPts val="0"/>
              </a:spcAft>
              <a:defRPr sz="1200">
                <a:latin typeface="+mn-lt"/>
                <a:ea typeface="+mn-ea"/>
                <a:cs typeface="+mn-cs"/>
              </a:defRPr>
            </a:lvl1pPr>
          </a:lstStyle>
          <a:p>
            <a:pPr>
              <a:defRPr/>
            </a:pPr>
            <a:r>
              <a:rPr lang="nl-NL"/>
              <a:t>Koptekst</a:t>
            </a:r>
          </a:p>
        </p:txBody>
      </p:sp>
      <p:sp>
        <p:nvSpPr>
          <p:cNvPr id="3" name="Tijdelijke aanduiding voor datum 2"/>
          <p:cNvSpPr>
            <a:spLocks noGrp="1"/>
          </p:cNvSpPr>
          <p:nvPr>
            <p:ph type="dt"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defRPr>
            </a:lvl1pPr>
          </a:lstStyle>
          <a:p>
            <a:fld id="{3AA95554-0BC3-EC48-BCE0-DB850053191D}" type="datetime1">
              <a:rPr lang="nl-NL" altLang="nl-NL"/>
              <a:pPr/>
              <a:t>27-1-2022</a:t>
            </a:fld>
            <a:endParaRPr lang="nl-NL" altLang="nl-NL"/>
          </a:p>
        </p:txBody>
      </p:sp>
      <p:sp>
        <p:nvSpPr>
          <p:cNvPr id="4" name="Tijdelijke aanduiding voor dia-afbeelding 3"/>
          <p:cNvSpPr>
            <a:spLocks noGrp="1" noRot="1" noChangeAspect="1"/>
          </p:cNvSpPr>
          <p:nvPr>
            <p:ph type="sldImg" idx="2"/>
          </p:nvPr>
        </p:nvSpPr>
        <p:spPr>
          <a:xfrm>
            <a:off x="88900" y="744538"/>
            <a:ext cx="6619875" cy="3722687"/>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nl-NL" noProof="0"/>
              <a:t>Klik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defTabSz="650276" eaLnBrk="1" fontAlgn="auto" hangingPunct="1">
              <a:spcBef>
                <a:spcPts val="0"/>
              </a:spcBef>
              <a:spcAft>
                <a:spcPts val="0"/>
              </a:spcAft>
              <a:defRPr sz="1200">
                <a:latin typeface="+mn-lt"/>
                <a:ea typeface="+mn-ea"/>
                <a:cs typeface="+mn-cs"/>
              </a:defRPr>
            </a:lvl1pPr>
          </a:lstStyle>
          <a:p>
            <a:pPr>
              <a:defRPr/>
            </a:pPr>
            <a:r>
              <a:rPr lang="nl-NL"/>
              <a:t>Voettekst</a:t>
            </a:r>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defRPr>
            </a:lvl1pPr>
          </a:lstStyle>
          <a:p>
            <a:fld id="{99F9E045-9CC3-1D4F-BC0B-726384831F88}" type="slidenum">
              <a:rPr lang="nl-NL" altLang="nl-NL"/>
              <a:pPr/>
              <a:t>‹nr.›</a:t>
            </a:fld>
            <a:endParaRPr lang="nl-NL" altLang="nl-NL"/>
          </a:p>
        </p:txBody>
      </p:sp>
    </p:spTree>
    <p:extLst>
      <p:ext uri="{BB962C8B-B14F-4D97-AF65-F5344CB8AC3E}">
        <p14:creationId xmlns:p14="http://schemas.microsoft.com/office/powerpoint/2010/main" val="177747450"/>
      </p:ext>
    </p:extLst>
  </p:cSld>
  <p:clrMap bg1="lt1" tx1="dk1" bg2="lt2" tx2="dk2" accent1="accent1" accent2="accent2" accent3="accent3" accent4="accent4" accent5="accent5" accent6="accent6" hlink="hlink" folHlink="folHlink"/>
  <p:hf sldNum="0" hdr="0" ftr="0" dt="0"/>
  <p:notesStyle>
    <a:lvl1pPr algn="l" defTabSz="649288" rtl="0" eaLnBrk="0" fontAlgn="base" hangingPunct="0">
      <a:spcBef>
        <a:spcPct val="30000"/>
      </a:spcBef>
      <a:spcAft>
        <a:spcPct val="0"/>
      </a:spcAft>
      <a:defRPr sz="1700" kern="1200">
        <a:solidFill>
          <a:schemeClr val="tx1"/>
        </a:solidFill>
        <a:latin typeface="+mn-lt"/>
        <a:ea typeface="+mn-ea"/>
        <a:cs typeface="+mn-cs"/>
      </a:defRPr>
    </a:lvl1pPr>
    <a:lvl2pPr marL="649288" algn="l" defTabSz="649288" rtl="0" eaLnBrk="0" fontAlgn="base" hangingPunct="0">
      <a:spcBef>
        <a:spcPct val="30000"/>
      </a:spcBef>
      <a:spcAft>
        <a:spcPct val="0"/>
      </a:spcAft>
      <a:defRPr sz="1700" kern="1200">
        <a:solidFill>
          <a:schemeClr val="tx1"/>
        </a:solidFill>
        <a:latin typeface="+mn-lt"/>
        <a:ea typeface="+mn-ea"/>
        <a:cs typeface="+mn-cs"/>
      </a:defRPr>
    </a:lvl2pPr>
    <a:lvl3pPr marL="1300163" algn="l" defTabSz="649288" rtl="0" eaLnBrk="0" fontAlgn="base" hangingPunct="0">
      <a:spcBef>
        <a:spcPct val="30000"/>
      </a:spcBef>
      <a:spcAft>
        <a:spcPct val="0"/>
      </a:spcAft>
      <a:defRPr sz="1700" kern="1200">
        <a:solidFill>
          <a:schemeClr val="tx1"/>
        </a:solidFill>
        <a:latin typeface="+mn-lt"/>
        <a:ea typeface="+mn-ea"/>
        <a:cs typeface="+mn-cs"/>
      </a:defRPr>
    </a:lvl3pPr>
    <a:lvl4pPr marL="1949450" algn="l" defTabSz="649288" rtl="0" eaLnBrk="0" fontAlgn="base" hangingPunct="0">
      <a:spcBef>
        <a:spcPct val="30000"/>
      </a:spcBef>
      <a:spcAft>
        <a:spcPct val="0"/>
      </a:spcAft>
      <a:defRPr sz="1700" kern="1200">
        <a:solidFill>
          <a:schemeClr val="tx1"/>
        </a:solidFill>
        <a:latin typeface="+mn-lt"/>
        <a:ea typeface="+mn-ea"/>
        <a:cs typeface="+mn-cs"/>
      </a:defRPr>
    </a:lvl4pPr>
    <a:lvl5pPr marL="2600325" algn="l" defTabSz="649288" rtl="0" eaLnBrk="0" fontAlgn="base" hangingPunct="0">
      <a:spcBef>
        <a:spcPct val="30000"/>
      </a:spcBef>
      <a:spcAft>
        <a:spcPct val="0"/>
      </a:spcAft>
      <a:defRPr sz="1700" kern="1200">
        <a:solidFill>
          <a:schemeClr val="tx1"/>
        </a:solidFill>
        <a:latin typeface="+mn-lt"/>
        <a:ea typeface="+mn-ea"/>
        <a:cs typeface="+mn-cs"/>
      </a:defRPr>
    </a:lvl5pPr>
    <a:lvl6pPr marL="3251378" algn="l" defTabSz="650276" rtl="0" eaLnBrk="1" latinLnBrk="0" hangingPunct="1">
      <a:defRPr sz="1700" kern="1200">
        <a:solidFill>
          <a:schemeClr val="tx1"/>
        </a:solidFill>
        <a:latin typeface="+mn-lt"/>
        <a:ea typeface="+mn-ea"/>
        <a:cs typeface="+mn-cs"/>
      </a:defRPr>
    </a:lvl6pPr>
    <a:lvl7pPr marL="3901653" algn="l" defTabSz="650276" rtl="0" eaLnBrk="1" latinLnBrk="0" hangingPunct="1">
      <a:defRPr sz="1700" kern="1200">
        <a:solidFill>
          <a:schemeClr val="tx1"/>
        </a:solidFill>
        <a:latin typeface="+mn-lt"/>
        <a:ea typeface="+mn-ea"/>
        <a:cs typeface="+mn-cs"/>
      </a:defRPr>
    </a:lvl7pPr>
    <a:lvl8pPr marL="4551929" algn="l" defTabSz="650276" rtl="0" eaLnBrk="1" latinLnBrk="0" hangingPunct="1">
      <a:defRPr sz="1700" kern="1200">
        <a:solidFill>
          <a:schemeClr val="tx1"/>
        </a:solidFill>
        <a:latin typeface="+mn-lt"/>
        <a:ea typeface="+mn-ea"/>
        <a:cs typeface="+mn-cs"/>
      </a:defRPr>
    </a:lvl8pPr>
    <a:lvl9pPr marL="5202204" algn="l" defTabSz="650276" rtl="0" eaLnBrk="1" latinLnBrk="0" hangingPunct="1">
      <a:defRPr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ervolg 1">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6" name="Tijdelijke aanduiding voor inhoud 2"/>
          <p:cNvSpPr>
            <a:spLocks noGrp="1"/>
          </p:cNvSpPr>
          <p:nvPr>
            <p:ph idx="1"/>
          </p:nvPr>
        </p:nvSpPr>
        <p:spPr>
          <a:xfrm>
            <a:off x="1200732" y="1799999"/>
            <a:ext cx="14889083" cy="7020000"/>
          </a:xfrm>
        </p:spPr>
        <p:txBody>
          <a:bodyPr>
            <a:normAutofit/>
          </a:bodyPr>
          <a:lstStyle>
            <a:lvl1pPr marL="609951" indent="-609951">
              <a:buFont typeface="Arial" charset="0"/>
              <a:buChar char="•"/>
              <a:defRPr/>
            </a:lvl1pPr>
            <a:lvl2pPr marL="1062611" indent="-457463">
              <a:buFont typeface="Arial" charset="0"/>
              <a:buChar char="•"/>
              <a:defRPr/>
            </a:lvl2pPr>
            <a:lvl3pPr marL="1677364" indent="-457463">
              <a:buFont typeface="Helvetica" charset="0"/>
              <a:buChar char="−"/>
              <a:defRPr/>
            </a:lvl3pPr>
            <a:lvl4pPr marL="2206268" indent="-381219">
              <a:buFont typeface="Helvetica" charset="0"/>
              <a:buChar char="−"/>
              <a:defRPr/>
            </a:lvl4pPr>
            <a:lvl5pPr marL="2821021" indent="-381219">
              <a:buFont typeface="Helvetica" charset="0"/>
              <a:buChar char="−"/>
              <a:defRPr/>
            </a:lvl5pPr>
          </a:lstStyle>
          <a:p>
            <a:pPr lvl="0"/>
            <a:r>
              <a:rPr lang="nl-NL" altLang="nl-NL"/>
              <a:t>Tekststijl van het model bewerken</a:t>
            </a:r>
          </a:p>
          <a:p>
            <a:pPr lvl="1"/>
            <a:r>
              <a:rPr lang="nl-NL" altLang="nl-NL"/>
              <a:t>Tweede niveau</a:t>
            </a:r>
          </a:p>
          <a:p>
            <a:pPr lvl="2"/>
            <a:r>
              <a:rPr lang="nl-NL" altLang="nl-NL"/>
              <a:t>Derde niveau</a:t>
            </a:r>
          </a:p>
          <a:p>
            <a:pPr lvl="3"/>
            <a:r>
              <a:rPr lang="nl-NL" altLang="nl-NL"/>
              <a:t>Vierde niveau</a:t>
            </a:r>
          </a:p>
          <a:p>
            <a:pPr lvl="4"/>
            <a:r>
              <a:rPr lang="nl-NL" altLang="nl-NL"/>
              <a:t>Vijfde niveau</a:t>
            </a:r>
            <a:endParaRPr lang="nl-NL" altLang="nl-NL" dirty="0"/>
          </a:p>
        </p:txBody>
      </p:sp>
      <p:sp>
        <p:nvSpPr>
          <p:cNvPr id="5" name="Tijdelijke aanduiding voor dianummer 5"/>
          <p:cNvSpPr>
            <a:spLocks noGrp="1"/>
          </p:cNvSpPr>
          <p:nvPr>
            <p:ph type="sldNum" sz="quarter" idx="10"/>
          </p:nvPr>
        </p:nvSpPr>
        <p:spPr/>
        <p:txBody>
          <a:bodyPr/>
          <a:lstStyle>
            <a:lvl1pPr>
              <a:defRPr/>
            </a:lvl1pPr>
          </a:lstStyle>
          <a:p>
            <a:fld id="{F9510068-CF9F-1546-A962-438E155E6626}" type="slidenum">
              <a:rPr lang="nl-NL" altLang="nl-NL"/>
              <a:pPr/>
              <a:t>‹nr.›</a:t>
            </a:fld>
            <a:endParaRPr lang="nl-NL" altLang="nl-NL" dirty="0"/>
          </a:p>
        </p:txBody>
      </p:sp>
      <p:sp>
        <p:nvSpPr>
          <p:cNvPr id="7" name="Tijdelijke aanduiding voor voettekst 4"/>
          <p:cNvSpPr>
            <a:spLocks noGrp="1"/>
          </p:cNvSpPr>
          <p:nvPr>
            <p:ph type="ftr" sz="quarter" idx="11"/>
          </p:nvPr>
        </p:nvSpPr>
        <p:spPr/>
        <p:txBody>
          <a:bodyPr/>
          <a:lstStyle>
            <a:lvl1pPr>
              <a:defRPr/>
            </a:lvl1pPr>
          </a:lstStyle>
          <a:p>
            <a:pPr>
              <a:defRPr/>
            </a:pPr>
            <a:endParaRPr lang="nl-NL" dirty="0"/>
          </a:p>
        </p:txBody>
      </p:sp>
      <p:sp>
        <p:nvSpPr>
          <p:cNvPr id="8" name="Tijdelijke aanduiding voor datum 3"/>
          <p:cNvSpPr>
            <a:spLocks noGrp="1"/>
          </p:cNvSpPr>
          <p:nvPr>
            <p:ph type="dt" sz="half" idx="12"/>
          </p:nvPr>
        </p:nvSpPr>
        <p:spPr/>
        <p:txBody>
          <a:bodyPr/>
          <a:lstStyle>
            <a:lvl1pPr>
              <a:defRPr/>
            </a:lvl1pPr>
          </a:lstStyle>
          <a:p>
            <a:fld id="{9E1ED08B-741D-9E48-95DA-82644AB503BC}" type="datetime1">
              <a:rPr lang="nl-NL" altLang="nl-NL" smtClean="0"/>
              <a:t>27-1-2022</a:t>
            </a:fld>
            <a:endParaRPr lang="nl-NL" altLang="nl-NL"/>
          </a:p>
        </p:txBody>
      </p:sp>
      <p:pic>
        <p:nvPicPr>
          <p:cNvPr id="9" name="Afbeelding 9"/>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bwMode="auto">
          <a:xfrm>
            <a:off x="13725420" y="9147199"/>
            <a:ext cx="2364395" cy="504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Rechte verbindingslijn 9"/>
          <p:cNvCxnSpPr/>
          <p:nvPr userDrawn="1"/>
        </p:nvCxnSpPr>
        <p:spPr>
          <a:xfrm>
            <a:off x="1200884" y="8980714"/>
            <a:ext cx="14889249" cy="0"/>
          </a:xfrm>
          <a:prstGeom prst="line">
            <a:avLst/>
          </a:prstGeom>
          <a:ln w="19050">
            <a:solidFill>
              <a:srgbClr val="BE2E1A"/>
            </a:solidFill>
          </a:ln>
          <a:effectLst/>
        </p:spPr>
        <p:style>
          <a:lnRef idx="2">
            <a:schemeClr val="accent1"/>
          </a:lnRef>
          <a:fillRef idx="0">
            <a:schemeClr val="accent1"/>
          </a:fillRef>
          <a:effectRef idx="1">
            <a:schemeClr val="accent1"/>
          </a:effectRef>
          <a:fontRef idx="minor">
            <a:schemeClr val="tx1"/>
          </a:fontRef>
        </p:style>
      </p:cxnSp>
      <p:pic>
        <p:nvPicPr>
          <p:cNvPr id="11" name="Afbeelding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00884" y="9349691"/>
            <a:ext cx="1606019" cy="196784"/>
          </a:xfrm>
          <a:prstGeom prst="rect">
            <a:avLst/>
          </a:prstGeom>
        </p:spPr>
      </p:pic>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volg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6" name="Tijdelijke aanduiding voor inhoud 2"/>
          <p:cNvSpPr>
            <a:spLocks noGrp="1"/>
          </p:cNvSpPr>
          <p:nvPr>
            <p:ph idx="1"/>
          </p:nvPr>
        </p:nvSpPr>
        <p:spPr>
          <a:xfrm>
            <a:off x="1200732" y="1799999"/>
            <a:ext cx="14889083" cy="7020000"/>
          </a:xfrm>
        </p:spPr>
        <p:txBody>
          <a:bodyPr>
            <a:normAutofit/>
          </a:bodyPr>
          <a:lstStyle>
            <a:lvl1pPr marL="609951" indent="-609951">
              <a:buFont typeface="Arial" charset="0"/>
              <a:buChar char="•"/>
              <a:defRPr baseline="0"/>
            </a:lvl1pPr>
            <a:lvl2pPr marL="1062611" indent="-457463">
              <a:buFont typeface="Arial" charset="0"/>
              <a:buChar char="•"/>
              <a:defRPr/>
            </a:lvl2pPr>
            <a:lvl3pPr marL="1677364" indent="-457463">
              <a:buFont typeface="Helvetica" charset="0"/>
              <a:buChar char="−"/>
              <a:defRPr/>
            </a:lvl3pPr>
            <a:lvl4pPr marL="2206268" indent="-381219">
              <a:buFont typeface="Helvetica" charset="0"/>
              <a:buChar char="−"/>
              <a:defRPr/>
            </a:lvl4pPr>
            <a:lvl5pPr marL="2821021" indent="-381219">
              <a:buFont typeface="Helvetica" charset="0"/>
              <a:buChar char="−"/>
              <a:defRPr/>
            </a:lvl5pPr>
          </a:lstStyle>
          <a:p>
            <a:pPr lvl="0"/>
            <a:r>
              <a:rPr lang="nl-NL" altLang="nl-NL"/>
              <a:t>Tekststijl van het model bewerken</a:t>
            </a:r>
          </a:p>
          <a:p>
            <a:pPr lvl="1"/>
            <a:r>
              <a:rPr lang="nl-NL" altLang="nl-NL"/>
              <a:t>Tweede niveau</a:t>
            </a:r>
          </a:p>
          <a:p>
            <a:pPr lvl="2"/>
            <a:r>
              <a:rPr lang="nl-NL" altLang="nl-NL"/>
              <a:t>Derde niveau</a:t>
            </a:r>
          </a:p>
          <a:p>
            <a:pPr lvl="3"/>
            <a:r>
              <a:rPr lang="nl-NL" altLang="nl-NL"/>
              <a:t>Vierde niveau</a:t>
            </a:r>
          </a:p>
          <a:p>
            <a:pPr lvl="4"/>
            <a:r>
              <a:rPr lang="nl-NL" altLang="nl-NL"/>
              <a:t>Vijfde niveau</a:t>
            </a:r>
            <a:endParaRPr lang="nl-NL" altLang="nl-NL" dirty="0"/>
          </a:p>
        </p:txBody>
      </p:sp>
      <p:sp>
        <p:nvSpPr>
          <p:cNvPr id="5" name="Tijdelijke aanduiding voor dianummer 5"/>
          <p:cNvSpPr>
            <a:spLocks noGrp="1"/>
          </p:cNvSpPr>
          <p:nvPr>
            <p:ph type="sldNum" sz="quarter" idx="10"/>
          </p:nvPr>
        </p:nvSpPr>
        <p:spPr/>
        <p:txBody>
          <a:bodyPr/>
          <a:lstStyle>
            <a:lvl1pPr>
              <a:defRPr>
                <a:solidFill>
                  <a:schemeClr val="bg1"/>
                </a:solidFill>
              </a:defRPr>
            </a:lvl1pPr>
          </a:lstStyle>
          <a:p>
            <a:fld id="{F9510068-CF9F-1546-A962-438E155E6626}" type="slidenum">
              <a:rPr lang="nl-NL" altLang="nl-NL" smtClean="0"/>
              <a:pPr/>
              <a:t>‹nr.›</a:t>
            </a:fld>
            <a:endParaRPr lang="nl-NL" altLang="nl-NL" dirty="0"/>
          </a:p>
        </p:txBody>
      </p:sp>
      <p:sp>
        <p:nvSpPr>
          <p:cNvPr id="7" name="Tijdelijke aanduiding voor voettekst 4"/>
          <p:cNvSpPr>
            <a:spLocks noGrp="1"/>
          </p:cNvSpPr>
          <p:nvPr>
            <p:ph type="ftr" sz="quarter" idx="11"/>
          </p:nvPr>
        </p:nvSpPr>
        <p:spPr/>
        <p:txBody>
          <a:bodyPr/>
          <a:lstStyle>
            <a:lvl1pPr>
              <a:defRPr>
                <a:solidFill>
                  <a:schemeClr val="bg1"/>
                </a:solidFill>
              </a:defRPr>
            </a:lvl1pPr>
          </a:lstStyle>
          <a:p>
            <a:pPr>
              <a:defRPr/>
            </a:pPr>
            <a:endParaRPr lang="nl-NL" dirty="0"/>
          </a:p>
        </p:txBody>
      </p:sp>
      <p:sp>
        <p:nvSpPr>
          <p:cNvPr id="8" name="Tijdelijke aanduiding voor datum 3"/>
          <p:cNvSpPr>
            <a:spLocks noGrp="1"/>
          </p:cNvSpPr>
          <p:nvPr>
            <p:ph type="dt" sz="half" idx="12"/>
          </p:nvPr>
        </p:nvSpPr>
        <p:spPr/>
        <p:txBody>
          <a:bodyPr/>
          <a:lstStyle>
            <a:lvl1pPr>
              <a:defRPr>
                <a:solidFill>
                  <a:schemeClr val="bg1"/>
                </a:solidFill>
              </a:defRPr>
            </a:lvl1pPr>
          </a:lstStyle>
          <a:p>
            <a:fld id="{9E1ED08B-741D-9E48-95DA-82644AB503BC}" type="datetime1">
              <a:rPr lang="nl-NL" altLang="nl-NL" smtClean="0"/>
              <a:pPr/>
              <a:t>27-1-2022</a:t>
            </a:fld>
            <a:endParaRPr lang="nl-NL" altLang="nl-NL" dirty="0"/>
          </a:p>
        </p:txBody>
      </p:sp>
      <p:pic>
        <p:nvPicPr>
          <p:cNvPr id="10" name="Afbeelding 6"/>
          <p:cNvPicPr>
            <a:picLocks noChangeAspect="1"/>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13729499" y="9147199"/>
            <a:ext cx="2360316" cy="50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Afbeelding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200884" y="9349691"/>
            <a:ext cx="1606019" cy="196785"/>
          </a:xfrm>
          <a:prstGeom prst="rect">
            <a:avLst/>
          </a:prstGeom>
        </p:spPr>
      </p:pic>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1">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l">
              <a:defRPr>
                <a:solidFill>
                  <a:schemeClr val="bg1"/>
                </a:solidFill>
              </a:defRPr>
            </a:lvl1pPr>
          </a:lstStyle>
          <a:p>
            <a:endParaRPr lang="nl-NL" dirty="0"/>
          </a:p>
        </p:txBody>
      </p:sp>
      <p:sp>
        <p:nvSpPr>
          <p:cNvPr id="5" name="Tijdelijke aanduiding voor dianummer 5"/>
          <p:cNvSpPr>
            <a:spLocks noGrp="1"/>
          </p:cNvSpPr>
          <p:nvPr>
            <p:ph type="sldNum" sz="quarter" idx="10"/>
          </p:nvPr>
        </p:nvSpPr>
        <p:spPr>
          <a:xfrm>
            <a:off x="5398072" y="9172347"/>
            <a:ext cx="836593" cy="519112"/>
          </a:xfrm>
          <a:prstGeom prst="rect">
            <a:avLst/>
          </a:prstGeom>
        </p:spPr>
        <p:txBody>
          <a:bodyPr/>
          <a:lstStyle>
            <a:lvl1pPr>
              <a:defRPr/>
            </a:lvl1pPr>
          </a:lstStyle>
          <a:p>
            <a:fld id="{2A504CAB-574E-5F4F-9159-E27A716A9038}" type="slidenum">
              <a:rPr lang="nl-NL" altLang="nl-NL"/>
              <a:pPr/>
              <a:t>‹nr.›</a:t>
            </a:fld>
            <a:endParaRPr lang="nl-NL" altLang="nl-NL" dirty="0"/>
          </a:p>
        </p:txBody>
      </p:sp>
      <p:sp>
        <p:nvSpPr>
          <p:cNvPr id="7" name="Tijdelijke aanduiding voor voettekst 4"/>
          <p:cNvSpPr>
            <a:spLocks noGrp="1"/>
          </p:cNvSpPr>
          <p:nvPr>
            <p:ph type="ftr" sz="quarter" idx="11"/>
          </p:nvPr>
        </p:nvSpPr>
        <p:spPr>
          <a:xfrm>
            <a:off x="6353270" y="9172347"/>
            <a:ext cx="3376460" cy="519112"/>
          </a:xfrm>
          <a:prstGeom prst="rect">
            <a:avLst/>
          </a:prstGeom>
        </p:spPr>
        <p:txBody>
          <a:bodyPr/>
          <a:lstStyle>
            <a:lvl1pPr>
              <a:defRPr/>
            </a:lvl1pPr>
          </a:lstStyle>
          <a:p>
            <a:pPr>
              <a:defRPr/>
            </a:pPr>
            <a:endParaRPr lang="nl-NL" dirty="0"/>
          </a:p>
        </p:txBody>
      </p:sp>
      <p:sp>
        <p:nvSpPr>
          <p:cNvPr id="8" name="Tijdelijke aanduiding voor datum 3"/>
          <p:cNvSpPr>
            <a:spLocks noGrp="1"/>
          </p:cNvSpPr>
          <p:nvPr>
            <p:ph type="dt" sz="half" idx="12"/>
          </p:nvPr>
        </p:nvSpPr>
        <p:spPr>
          <a:xfrm>
            <a:off x="9846006" y="9172347"/>
            <a:ext cx="1230535" cy="519112"/>
          </a:xfrm>
          <a:prstGeom prst="rect">
            <a:avLst/>
          </a:prstGeom>
        </p:spPr>
        <p:txBody>
          <a:bodyPr/>
          <a:lstStyle>
            <a:lvl1pPr>
              <a:defRPr/>
            </a:lvl1pPr>
          </a:lstStyle>
          <a:p>
            <a:fld id="{46CB0545-8C00-A544-A88F-C33FBC7A7630}" type="datetime1">
              <a:rPr lang="nl-NL" altLang="nl-NL" smtClean="0"/>
              <a:t>27-1-2022</a:t>
            </a:fld>
            <a:endParaRPr lang="nl-NL" altLang="nl-NL" dirty="0"/>
          </a:p>
        </p:txBody>
      </p:sp>
      <p:sp>
        <p:nvSpPr>
          <p:cNvPr id="10" name="Tijdelijke aanduiding voor inhoud 3"/>
          <p:cNvSpPr>
            <a:spLocks noGrp="1"/>
          </p:cNvSpPr>
          <p:nvPr>
            <p:ph sz="half" idx="2"/>
          </p:nvPr>
        </p:nvSpPr>
        <p:spPr>
          <a:xfrm>
            <a:off x="1200884" y="3318318"/>
            <a:ext cx="14889249" cy="5085455"/>
          </a:xfrm>
        </p:spPr>
        <p:txBody>
          <a:bodyPr/>
          <a:lstStyle>
            <a:lvl1pPr algn="l">
              <a:defRPr baseline="0">
                <a:solidFill>
                  <a:schemeClr val="bg1"/>
                </a:solidFill>
              </a:defRPr>
            </a:lvl1pPr>
            <a:lvl2pPr algn="l">
              <a:defRPr/>
            </a:lvl2pPr>
            <a:lvl3pPr algn="l">
              <a:defRPr/>
            </a:lvl3pPr>
            <a:lvl4pPr algn="l">
              <a:defRPr/>
            </a:lvl4pPr>
            <a:lvl5pPr algn="l">
              <a:defRPr/>
            </a:lvl5pPr>
          </a:lstStyle>
          <a:p>
            <a:pPr lvl="0"/>
            <a:endParaRPr lang="nl-NL" dirty="0"/>
          </a:p>
        </p:txBody>
      </p:sp>
      <p:pic>
        <p:nvPicPr>
          <p:cNvPr id="11" name="Afbeelding 6"/>
          <p:cNvPicPr>
            <a:picLocks noChangeAspect="1"/>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13725738" y="9147199"/>
            <a:ext cx="2364395" cy="504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Rechte verbindingslijn 11"/>
          <p:cNvCxnSpPr/>
          <p:nvPr userDrawn="1"/>
        </p:nvCxnSpPr>
        <p:spPr>
          <a:xfrm>
            <a:off x="1200884" y="8980714"/>
            <a:ext cx="14889249" cy="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9" name="Tijdelijke aanduiding voor inhoud 2"/>
          <p:cNvSpPr>
            <a:spLocks noGrp="1"/>
          </p:cNvSpPr>
          <p:nvPr>
            <p:ph sz="half" idx="13"/>
          </p:nvPr>
        </p:nvSpPr>
        <p:spPr>
          <a:xfrm>
            <a:off x="1200884" y="2157048"/>
            <a:ext cx="14889249" cy="973015"/>
          </a:xfrm>
        </p:spPr>
        <p:txBody>
          <a:bodyPr/>
          <a:lstStyle>
            <a:lvl1pPr algn="l">
              <a:defRPr baseline="0">
                <a:solidFill>
                  <a:schemeClr val="bg1"/>
                </a:solidFill>
              </a:defRPr>
            </a:lvl1pPr>
            <a:lvl2pPr algn="l">
              <a:defRPr>
                <a:solidFill>
                  <a:schemeClr val="bg1"/>
                </a:solidFill>
              </a:defRPr>
            </a:lvl2pPr>
            <a:lvl3pPr algn="l">
              <a:defRPr>
                <a:solidFill>
                  <a:schemeClr val="bg1"/>
                </a:solidFill>
              </a:defRPr>
            </a:lvl3pPr>
            <a:lvl4pPr algn="l">
              <a:defRPr>
                <a:solidFill>
                  <a:schemeClr val="bg1"/>
                </a:solidFill>
              </a:defRPr>
            </a:lvl4pPr>
            <a:lvl5pPr algn="l">
              <a:defRPr>
                <a:solidFill>
                  <a:schemeClr val="bg1"/>
                </a:solidFill>
              </a:defRPr>
            </a:lvl5pPr>
          </a:lstStyle>
          <a:p>
            <a:pPr lvl="0"/>
            <a:endParaRPr lang="nl-NL" dirty="0"/>
          </a:p>
        </p:txBody>
      </p:sp>
      <p:pic>
        <p:nvPicPr>
          <p:cNvPr id="13" name="Afbeelding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200884" y="9349691"/>
            <a:ext cx="1606019" cy="196785"/>
          </a:xfrm>
          <a:prstGeom prst="rect">
            <a:avLst/>
          </a:prstGeom>
        </p:spPr>
      </p:pic>
    </p:spTree>
    <p:extLst>
      <p:ext uri="{BB962C8B-B14F-4D97-AF65-F5344CB8AC3E}">
        <p14:creationId xmlns:p14="http://schemas.microsoft.com/office/powerpoint/2010/main" val="554233673"/>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2">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l">
              <a:defRPr/>
            </a:lvl1pPr>
          </a:lstStyle>
          <a:p>
            <a:endParaRPr lang="nl-NL" dirty="0"/>
          </a:p>
        </p:txBody>
      </p:sp>
      <p:sp>
        <p:nvSpPr>
          <p:cNvPr id="5" name="Tijdelijke aanduiding voor dianummer 5"/>
          <p:cNvSpPr>
            <a:spLocks noGrp="1"/>
          </p:cNvSpPr>
          <p:nvPr>
            <p:ph type="sldNum" sz="quarter" idx="10"/>
          </p:nvPr>
        </p:nvSpPr>
        <p:spPr>
          <a:xfrm>
            <a:off x="5398072" y="9172347"/>
            <a:ext cx="836593" cy="519112"/>
          </a:xfrm>
          <a:prstGeom prst="rect">
            <a:avLst/>
          </a:prstGeom>
        </p:spPr>
        <p:txBody>
          <a:bodyPr/>
          <a:lstStyle>
            <a:lvl1pPr>
              <a:defRPr/>
            </a:lvl1pPr>
          </a:lstStyle>
          <a:p>
            <a:fld id="{2A504CAB-574E-5F4F-9159-E27A716A9038}" type="slidenum">
              <a:rPr lang="nl-NL" altLang="nl-NL"/>
              <a:pPr/>
              <a:t>‹nr.›</a:t>
            </a:fld>
            <a:endParaRPr lang="nl-NL" altLang="nl-NL" dirty="0"/>
          </a:p>
        </p:txBody>
      </p:sp>
      <p:sp>
        <p:nvSpPr>
          <p:cNvPr id="7" name="Tijdelijke aanduiding voor voettekst 4"/>
          <p:cNvSpPr>
            <a:spLocks noGrp="1"/>
          </p:cNvSpPr>
          <p:nvPr>
            <p:ph type="ftr" sz="quarter" idx="11"/>
          </p:nvPr>
        </p:nvSpPr>
        <p:spPr>
          <a:xfrm>
            <a:off x="6353270" y="9172347"/>
            <a:ext cx="3376460" cy="519112"/>
          </a:xfrm>
          <a:prstGeom prst="rect">
            <a:avLst/>
          </a:prstGeom>
        </p:spPr>
        <p:txBody>
          <a:bodyPr/>
          <a:lstStyle>
            <a:lvl1pPr>
              <a:defRPr/>
            </a:lvl1pPr>
          </a:lstStyle>
          <a:p>
            <a:pPr>
              <a:defRPr/>
            </a:pPr>
            <a:endParaRPr lang="nl-NL" dirty="0"/>
          </a:p>
        </p:txBody>
      </p:sp>
      <p:sp>
        <p:nvSpPr>
          <p:cNvPr id="8" name="Tijdelijke aanduiding voor datum 3"/>
          <p:cNvSpPr>
            <a:spLocks noGrp="1"/>
          </p:cNvSpPr>
          <p:nvPr>
            <p:ph type="dt" sz="half" idx="12"/>
          </p:nvPr>
        </p:nvSpPr>
        <p:spPr>
          <a:xfrm>
            <a:off x="9846006" y="9172347"/>
            <a:ext cx="1230535" cy="519112"/>
          </a:xfrm>
          <a:prstGeom prst="rect">
            <a:avLst/>
          </a:prstGeom>
        </p:spPr>
        <p:txBody>
          <a:bodyPr/>
          <a:lstStyle>
            <a:lvl1pPr>
              <a:defRPr/>
            </a:lvl1pPr>
          </a:lstStyle>
          <a:p>
            <a:fld id="{46CB0545-8C00-A544-A88F-C33FBC7A7630}" type="datetime1">
              <a:rPr lang="nl-NL" altLang="nl-NL" smtClean="0"/>
              <a:t>27-1-2022</a:t>
            </a:fld>
            <a:endParaRPr lang="nl-NL" altLang="nl-NL" dirty="0"/>
          </a:p>
        </p:txBody>
      </p:sp>
      <p:sp>
        <p:nvSpPr>
          <p:cNvPr id="10" name="Tijdelijke aanduiding voor inhoud 3"/>
          <p:cNvSpPr>
            <a:spLocks noGrp="1"/>
          </p:cNvSpPr>
          <p:nvPr>
            <p:ph sz="half" idx="2"/>
          </p:nvPr>
        </p:nvSpPr>
        <p:spPr>
          <a:xfrm>
            <a:off x="1200884" y="2157047"/>
            <a:ext cx="14889249" cy="6224953"/>
          </a:xfrm>
        </p:spPr>
        <p:txBody>
          <a:bodyPr/>
          <a:lstStyle>
            <a:lvl1pPr algn="l">
              <a:defRPr baseline="0"/>
            </a:lvl1pPr>
            <a:lvl2pPr algn="l">
              <a:defRPr/>
            </a:lvl2pPr>
            <a:lvl3pPr algn="l">
              <a:defRPr/>
            </a:lvl3pPr>
            <a:lvl4pPr algn="l">
              <a:defRPr/>
            </a:lvl4pPr>
            <a:lvl5pPr algn="l">
              <a:defRPr/>
            </a:lvl5pPr>
          </a:lstStyle>
          <a:p>
            <a:pPr lvl="0"/>
            <a:endParaRPr lang="nl-NL" dirty="0"/>
          </a:p>
        </p:txBody>
      </p:sp>
      <p:pic>
        <p:nvPicPr>
          <p:cNvPr id="11" name="Afbeelding 6"/>
          <p:cNvPicPr>
            <a:picLocks noChangeAspect="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13725738" y="9147199"/>
            <a:ext cx="2364395" cy="504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Rechte verbindingslijn 11"/>
          <p:cNvCxnSpPr/>
          <p:nvPr userDrawn="1"/>
        </p:nvCxnSpPr>
        <p:spPr>
          <a:xfrm>
            <a:off x="1200884" y="8980714"/>
            <a:ext cx="14889249" cy="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Afbeelding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00884" y="9349691"/>
            <a:ext cx="1606019" cy="196785"/>
          </a:xfrm>
          <a:prstGeom prst="rect">
            <a:avLst/>
          </a:prstGeom>
        </p:spPr>
      </p:pic>
    </p:spTree>
    <p:extLst>
      <p:ext uri="{BB962C8B-B14F-4D97-AF65-F5344CB8AC3E}">
        <p14:creationId xmlns:p14="http://schemas.microsoft.com/office/powerpoint/2010/main" val="334230933"/>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1200884" y="720725"/>
            <a:ext cx="14889249"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36000" tIns="36000" rIns="36000" bIns="36000" numCol="1" anchor="t" anchorCtr="0" compatLnSpc="1">
            <a:prstTxWarp prst="textNoShape">
              <a:avLst/>
            </a:prstTxWarp>
          </a:bodyPr>
          <a:lstStyle/>
          <a:p>
            <a:pPr lvl="0"/>
            <a:r>
              <a:rPr lang="nl-NL" altLang="nl-NL" dirty="0"/>
              <a:t>Titelstijl van model bewerken</a:t>
            </a:r>
          </a:p>
        </p:txBody>
      </p:sp>
      <p:sp>
        <p:nvSpPr>
          <p:cNvPr id="1027" name="Tijdelijke aanduiding voor tekst 2"/>
          <p:cNvSpPr>
            <a:spLocks noGrp="1"/>
          </p:cNvSpPr>
          <p:nvPr>
            <p:ph type="body" idx="1"/>
          </p:nvPr>
        </p:nvSpPr>
        <p:spPr bwMode="auto">
          <a:xfrm>
            <a:off x="1200884" y="1800224"/>
            <a:ext cx="14889249" cy="70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36000" tIns="36000" rIns="36000" bIns="3600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a:p>
            <a:pPr lvl="3"/>
            <a:r>
              <a:rPr lang="nl-NL" altLang="nl-NL" dirty="0"/>
              <a:t>Vierde niveau</a:t>
            </a:r>
          </a:p>
          <a:p>
            <a:pPr lvl="4"/>
            <a:r>
              <a:rPr lang="nl-NL" altLang="nl-NL" dirty="0"/>
              <a:t>Vijfde niveau</a:t>
            </a:r>
          </a:p>
        </p:txBody>
      </p:sp>
      <p:sp>
        <p:nvSpPr>
          <p:cNvPr id="6" name="Tijdelijke aanduiding voor dianummer 5"/>
          <p:cNvSpPr>
            <a:spLocks noGrp="1"/>
          </p:cNvSpPr>
          <p:nvPr>
            <p:ph type="sldNum" sz="quarter" idx="4"/>
          </p:nvPr>
        </p:nvSpPr>
        <p:spPr>
          <a:xfrm>
            <a:off x="5398072" y="9172347"/>
            <a:ext cx="836593" cy="519112"/>
          </a:xfrm>
          <a:prstGeom prst="rect">
            <a:avLst/>
          </a:prstGeom>
        </p:spPr>
        <p:txBody>
          <a:bodyPr vert="horz" wrap="square" lIns="0" tIns="0" rIns="0" bIns="0" numCol="1" anchor="ctr" anchorCtr="0" compatLnSpc="1">
            <a:prstTxWarp prst="textNoShape">
              <a:avLst/>
            </a:prstTxWarp>
          </a:bodyPr>
          <a:lstStyle>
            <a:lvl1pPr eaLnBrk="1" hangingPunct="1">
              <a:defRPr sz="1400">
                <a:solidFill>
                  <a:schemeClr val="tx1"/>
                </a:solidFill>
                <a:latin typeface="+mn-lt"/>
              </a:defRPr>
            </a:lvl1pPr>
          </a:lstStyle>
          <a:p>
            <a:fld id="{132E2AD1-83D9-DF41-A9AF-2F9595B23F20}" type="slidenum">
              <a:rPr lang="nl-NL" altLang="nl-NL" smtClean="0"/>
              <a:pPr/>
              <a:t>‹nr.›</a:t>
            </a:fld>
            <a:endParaRPr lang="nl-NL" altLang="nl-NL" dirty="0"/>
          </a:p>
        </p:txBody>
      </p:sp>
      <p:sp>
        <p:nvSpPr>
          <p:cNvPr id="9" name="Tijdelijke aanduiding voor voettekst 4"/>
          <p:cNvSpPr>
            <a:spLocks noGrp="1"/>
          </p:cNvSpPr>
          <p:nvPr>
            <p:ph type="ftr" sz="quarter" idx="3"/>
          </p:nvPr>
        </p:nvSpPr>
        <p:spPr>
          <a:xfrm>
            <a:off x="6353269" y="9172347"/>
            <a:ext cx="3376460" cy="519112"/>
          </a:xfrm>
          <a:prstGeom prst="rect">
            <a:avLst/>
          </a:prstGeom>
        </p:spPr>
        <p:txBody>
          <a:bodyPr vert="horz" lIns="0" tIns="0" rIns="0" bIns="0" rtlCol="0" anchor="ctr"/>
          <a:lstStyle>
            <a:lvl1pPr algn="l" defTabSz="867533" eaLnBrk="1" fontAlgn="auto" hangingPunct="1">
              <a:spcBef>
                <a:spcPts val="0"/>
              </a:spcBef>
              <a:spcAft>
                <a:spcPts val="0"/>
              </a:spcAft>
              <a:defRPr sz="1400">
                <a:solidFill>
                  <a:schemeClr val="tx1"/>
                </a:solidFill>
                <a:latin typeface="+mn-lt"/>
                <a:ea typeface="+mn-ea"/>
                <a:cs typeface="+mn-cs"/>
              </a:defRPr>
            </a:lvl1pPr>
          </a:lstStyle>
          <a:p>
            <a:pPr>
              <a:defRPr/>
            </a:pPr>
            <a:endParaRPr lang="nl-NL" dirty="0"/>
          </a:p>
        </p:txBody>
      </p:sp>
      <p:sp>
        <p:nvSpPr>
          <p:cNvPr id="8" name="Tijdelijke aanduiding voor datum 3"/>
          <p:cNvSpPr>
            <a:spLocks noGrp="1"/>
          </p:cNvSpPr>
          <p:nvPr>
            <p:ph type="dt" sz="half" idx="2"/>
          </p:nvPr>
        </p:nvSpPr>
        <p:spPr>
          <a:xfrm>
            <a:off x="9846006" y="9172347"/>
            <a:ext cx="1230535" cy="519112"/>
          </a:xfrm>
          <a:prstGeom prst="rect">
            <a:avLst/>
          </a:prstGeom>
        </p:spPr>
        <p:txBody>
          <a:bodyPr vert="horz" wrap="square" lIns="0" tIns="0" rIns="0" bIns="0" numCol="1" anchor="ctr" anchorCtr="0" compatLnSpc="1">
            <a:prstTxWarp prst="textNoShape">
              <a:avLst/>
            </a:prstTxWarp>
          </a:bodyPr>
          <a:lstStyle>
            <a:lvl1pPr eaLnBrk="1" hangingPunct="1">
              <a:defRPr sz="1400" b="0">
                <a:solidFill>
                  <a:schemeClr val="tx1"/>
                </a:solidFill>
                <a:latin typeface="Calibri" charset="0"/>
              </a:defRPr>
            </a:lvl1pPr>
          </a:lstStyle>
          <a:p>
            <a:fld id="{B3873A8C-A209-FC40-86BC-D3E9A671FD81}" type="datetime1">
              <a:rPr lang="nl-NL" altLang="nl-NL" smtClean="0"/>
              <a:pPr/>
              <a:t>27-1-2022</a:t>
            </a:fld>
            <a:endParaRPr lang="nl-NL" altLang="nl-NL" dirty="0"/>
          </a:p>
        </p:txBody>
      </p:sp>
    </p:spTree>
    <p:extLst>
      <p:ext uri="{BB962C8B-B14F-4D97-AF65-F5344CB8AC3E}">
        <p14:creationId xmlns:p14="http://schemas.microsoft.com/office/powerpoint/2010/main" val="1729132417"/>
      </p:ext>
    </p:extLst>
  </p:cSld>
  <p:clrMap bg1="lt1" tx1="dk1" bg2="lt2" tx2="dk2" accent1="accent1" accent2="accent2" accent3="accent3" accent4="accent4" accent5="accent5" accent6="accent6" hlink="hlink" folHlink="folHlink"/>
  <p:sldLayoutIdLst>
    <p:sldLayoutId id="2147483732" r:id="rId1"/>
    <p:sldLayoutId id="2147483733" r:id="rId2"/>
  </p:sldLayoutIdLst>
  <p:transition spd="med">
    <p:fade/>
  </p:transition>
  <p:hf sldNum="0" hdr="0" ftr="0" dt="0"/>
  <p:txStyles>
    <p:titleStyle>
      <a:lvl1pPr algn="l" defTabSz="866215" rtl="0" eaLnBrk="1" fontAlgn="base" hangingPunct="1">
        <a:spcBef>
          <a:spcPct val="0"/>
        </a:spcBef>
        <a:spcAft>
          <a:spcPct val="0"/>
        </a:spcAft>
        <a:defRPr sz="3200" b="1" kern="1200">
          <a:solidFill>
            <a:srgbClr val="BE2E1A"/>
          </a:solidFill>
          <a:latin typeface="+mj-lt"/>
          <a:ea typeface="+mj-ea"/>
          <a:cs typeface="+mj-cs"/>
        </a:defRPr>
      </a:lvl1pPr>
      <a:lvl2pPr algn="l" defTabSz="866215" rtl="0" eaLnBrk="1" fontAlgn="base" hangingPunct="1">
        <a:spcBef>
          <a:spcPct val="0"/>
        </a:spcBef>
        <a:spcAft>
          <a:spcPct val="0"/>
        </a:spcAft>
        <a:defRPr sz="4269" b="1">
          <a:solidFill>
            <a:srgbClr val="BE2E1A"/>
          </a:solidFill>
          <a:latin typeface="Calibri" charset="0"/>
        </a:defRPr>
      </a:lvl2pPr>
      <a:lvl3pPr algn="l" defTabSz="866215" rtl="0" eaLnBrk="1" fontAlgn="base" hangingPunct="1">
        <a:spcBef>
          <a:spcPct val="0"/>
        </a:spcBef>
        <a:spcAft>
          <a:spcPct val="0"/>
        </a:spcAft>
        <a:defRPr sz="4269" b="1">
          <a:solidFill>
            <a:srgbClr val="BE2E1A"/>
          </a:solidFill>
          <a:latin typeface="Calibri" charset="0"/>
        </a:defRPr>
      </a:lvl3pPr>
      <a:lvl4pPr algn="l" defTabSz="866215" rtl="0" eaLnBrk="1" fontAlgn="base" hangingPunct="1">
        <a:spcBef>
          <a:spcPct val="0"/>
        </a:spcBef>
        <a:spcAft>
          <a:spcPct val="0"/>
        </a:spcAft>
        <a:defRPr sz="4269" b="1">
          <a:solidFill>
            <a:srgbClr val="BE2E1A"/>
          </a:solidFill>
          <a:latin typeface="Calibri" charset="0"/>
        </a:defRPr>
      </a:lvl4pPr>
      <a:lvl5pPr algn="l" defTabSz="866215" rtl="0" eaLnBrk="1" fontAlgn="base" hangingPunct="1">
        <a:spcBef>
          <a:spcPct val="0"/>
        </a:spcBef>
        <a:spcAft>
          <a:spcPct val="0"/>
        </a:spcAft>
        <a:defRPr sz="4269" b="1">
          <a:solidFill>
            <a:srgbClr val="BE2E1A"/>
          </a:solidFill>
          <a:latin typeface="Calibri" charset="0"/>
        </a:defRPr>
      </a:lvl5pPr>
      <a:lvl6pPr marL="609951" algn="l" defTabSz="866215" rtl="0" eaLnBrk="1" fontAlgn="base" hangingPunct="1">
        <a:spcBef>
          <a:spcPct val="0"/>
        </a:spcBef>
        <a:spcAft>
          <a:spcPct val="0"/>
        </a:spcAft>
        <a:defRPr sz="4002" b="1">
          <a:solidFill>
            <a:srgbClr val="BE2E1A"/>
          </a:solidFill>
          <a:latin typeface="Arial" charset="0"/>
        </a:defRPr>
      </a:lvl6pPr>
      <a:lvl7pPr marL="1219901" algn="l" defTabSz="866215" rtl="0" eaLnBrk="1" fontAlgn="base" hangingPunct="1">
        <a:spcBef>
          <a:spcPct val="0"/>
        </a:spcBef>
        <a:spcAft>
          <a:spcPct val="0"/>
        </a:spcAft>
        <a:defRPr sz="4002" b="1">
          <a:solidFill>
            <a:srgbClr val="BE2E1A"/>
          </a:solidFill>
          <a:latin typeface="Arial" charset="0"/>
        </a:defRPr>
      </a:lvl7pPr>
      <a:lvl8pPr marL="1829852" algn="l" defTabSz="866215" rtl="0" eaLnBrk="1" fontAlgn="base" hangingPunct="1">
        <a:spcBef>
          <a:spcPct val="0"/>
        </a:spcBef>
        <a:spcAft>
          <a:spcPct val="0"/>
        </a:spcAft>
        <a:defRPr sz="4002" b="1">
          <a:solidFill>
            <a:srgbClr val="BE2E1A"/>
          </a:solidFill>
          <a:latin typeface="Arial" charset="0"/>
        </a:defRPr>
      </a:lvl8pPr>
      <a:lvl9pPr marL="2439802" algn="l" defTabSz="866215" rtl="0" eaLnBrk="1" fontAlgn="base" hangingPunct="1">
        <a:spcBef>
          <a:spcPct val="0"/>
        </a:spcBef>
        <a:spcAft>
          <a:spcPct val="0"/>
        </a:spcAft>
        <a:defRPr sz="4002" b="1">
          <a:solidFill>
            <a:srgbClr val="BE2E1A"/>
          </a:solidFill>
          <a:latin typeface="Arial" charset="0"/>
        </a:defRPr>
      </a:lvl9pPr>
    </p:titleStyle>
    <p:bodyStyle>
      <a:lvl1pPr marL="609951" indent="-609951" algn="l" defTabSz="866215" rtl="0" eaLnBrk="1" fontAlgn="base" hangingPunct="1">
        <a:lnSpc>
          <a:spcPct val="100000"/>
        </a:lnSpc>
        <a:spcBef>
          <a:spcPts val="2001"/>
        </a:spcBef>
        <a:spcAft>
          <a:spcPct val="0"/>
        </a:spcAft>
        <a:buFont typeface="Arial" charset="0"/>
        <a:buChar char="•"/>
        <a:defRPr sz="2800" kern="1200">
          <a:solidFill>
            <a:schemeClr val="tx1"/>
          </a:solidFill>
          <a:latin typeface="+mn-lt"/>
          <a:ea typeface="+mn-ea"/>
          <a:cs typeface="+mn-cs"/>
        </a:defRPr>
      </a:lvl1pPr>
      <a:lvl2pPr marL="1061060" indent="-457463" algn="l" defTabSz="866215" rtl="0" eaLnBrk="1" fontAlgn="base" hangingPunct="1">
        <a:lnSpc>
          <a:spcPct val="90000"/>
        </a:lnSpc>
        <a:spcBef>
          <a:spcPts val="2001"/>
        </a:spcBef>
        <a:spcAft>
          <a:spcPct val="0"/>
        </a:spcAft>
        <a:buFont typeface="Arial" charset="0"/>
        <a:buChar char="•"/>
        <a:defRPr sz="2800" kern="1200">
          <a:solidFill>
            <a:schemeClr val="tx1"/>
          </a:solidFill>
          <a:latin typeface="+mn-lt"/>
          <a:ea typeface="+mn-ea"/>
          <a:cs typeface="+mn-cs"/>
        </a:defRPr>
      </a:lvl2pPr>
      <a:lvl3pPr marL="1677364" indent="-457463" algn="l" defTabSz="866215" rtl="0" eaLnBrk="1" fontAlgn="base" hangingPunct="1">
        <a:lnSpc>
          <a:spcPct val="90000"/>
        </a:lnSpc>
        <a:spcBef>
          <a:spcPts val="1334"/>
        </a:spcBef>
        <a:spcAft>
          <a:spcPct val="0"/>
        </a:spcAft>
        <a:buFont typeface="Helvetica" charset="0"/>
        <a:buChar char="−"/>
        <a:defRPr sz="2000" kern="1200">
          <a:solidFill>
            <a:schemeClr val="tx1"/>
          </a:solidFill>
          <a:latin typeface="+mn-lt"/>
          <a:ea typeface="+mn-ea"/>
          <a:cs typeface="+mn-cs"/>
        </a:defRPr>
      </a:lvl3pPr>
      <a:lvl4pPr marL="2204718" indent="-381219" algn="l" defTabSz="866215" rtl="0" eaLnBrk="1" fontAlgn="base" hangingPunct="1">
        <a:lnSpc>
          <a:spcPct val="90000"/>
        </a:lnSpc>
        <a:spcBef>
          <a:spcPts val="1334"/>
        </a:spcBef>
        <a:spcAft>
          <a:spcPct val="0"/>
        </a:spcAft>
        <a:buFont typeface="Helvetica" charset="0"/>
        <a:buChar char="−"/>
        <a:defRPr sz="1800" kern="1200">
          <a:solidFill>
            <a:schemeClr val="tx1"/>
          </a:solidFill>
          <a:latin typeface="+mn-lt"/>
          <a:ea typeface="+mn-ea"/>
          <a:cs typeface="+mn-cs"/>
        </a:defRPr>
      </a:lvl4pPr>
      <a:lvl5pPr marL="2821021" indent="-381219" algn="l" defTabSz="866215" rtl="0" eaLnBrk="1" fontAlgn="base" hangingPunct="1">
        <a:lnSpc>
          <a:spcPct val="90000"/>
        </a:lnSpc>
        <a:spcBef>
          <a:spcPts val="1334"/>
        </a:spcBef>
        <a:spcAft>
          <a:spcPct val="0"/>
        </a:spcAft>
        <a:buFont typeface="Helvetica" charset="0"/>
        <a:buChar char="−"/>
        <a:defRPr sz="1600" kern="1200">
          <a:solidFill>
            <a:schemeClr val="tx1"/>
          </a:solidFill>
          <a:latin typeface="+mn-lt"/>
          <a:ea typeface="+mn-ea"/>
          <a:cs typeface="+mn-cs"/>
        </a:defRPr>
      </a:lvl5pPr>
      <a:lvl6pPr marL="4771430" indent="-433767" algn="l" defTabSz="867533" rtl="0" eaLnBrk="1" latinLnBrk="0" hangingPunct="1">
        <a:spcBef>
          <a:spcPct val="20000"/>
        </a:spcBef>
        <a:buFont typeface="Arial"/>
        <a:buChar char="•"/>
        <a:defRPr sz="3735" kern="1200">
          <a:solidFill>
            <a:schemeClr val="tx1"/>
          </a:solidFill>
          <a:latin typeface="+mn-lt"/>
          <a:ea typeface="+mn-ea"/>
          <a:cs typeface="+mn-cs"/>
        </a:defRPr>
      </a:lvl6pPr>
      <a:lvl7pPr marL="5638962" indent="-433767" algn="l" defTabSz="867533" rtl="0" eaLnBrk="1" latinLnBrk="0" hangingPunct="1">
        <a:spcBef>
          <a:spcPct val="20000"/>
        </a:spcBef>
        <a:buFont typeface="Arial"/>
        <a:buChar char="•"/>
        <a:defRPr sz="3735" kern="1200">
          <a:solidFill>
            <a:schemeClr val="tx1"/>
          </a:solidFill>
          <a:latin typeface="+mn-lt"/>
          <a:ea typeface="+mn-ea"/>
          <a:cs typeface="+mn-cs"/>
        </a:defRPr>
      </a:lvl7pPr>
      <a:lvl8pPr marL="6506495" indent="-433767" algn="l" defTabSz="867533" rtl="0" eaLnBrk="1" latinLnBrk="0" hangingPunct="1">
        <a:spcBef>
          <a:spcPct val="20000"/>
        </a:spcBef>
        <a:buFont typeface="Arial"/>
        <a:buChar char="•"/>
        <a:defRPr sz="3735" kern="1200">
          <a:solidFill>
            <a:schemeClr val="tx1"/>
          </a:solidFill>
          <a:latin typeface="+mn-lt"/>
          <a:ea typeface="+mn-ea"/>
          <a:cs typeface="+mn-cs"/>
        </a:defRPr>
      </a:lvl8pPr>
      <a:lvl9pPr marL="7374027" indent="-433767" algn="l" defTabSz="867533" rtl="0" eaLnBrk="1" latinLnBrk="0" hangingPunct="1">
        <a:spcBef>
          <a:spcPct val="20000"/>
        </a:spcBef>
        <a:buFont typeface="Arial"/>
        <a:buChar char="•"/>
        <a:defRPr sz="3735" kern="1200">
          <a:solidFill>
            <a:schemeClr val="tx1"/>
          </a:solidFill>
          <a:latin typeface="+mn-lt"/>
          <a:ea typeface="+mn-ea"/>
          <a:cs typeface="+mn-cs"/>
        </a:defRPr>
      </a:lvl9pPr>
    </p:bodyStyle>
    <p:otherStyle>
      <a:defPPr>
        <a:defRPr lang="nl-NL"/>
      </a:defPPr>
      <a:lvl1pPr marL="0" algn="l" defTabSz="867533" rtl="0" eaLnBrk="1" latinLnBrk="0" hangingPunct="1">
        <a:defRPr sz="3469" kern="1200">
          <a:solidFill>
            <a:schemeClr val="tx1"/>
          </a:solidFill>
          <a:latin typeface="+mn-lt"/>
          <a:ea typeface="+mn-ea"/>
          <a:cs typeface="+mn-cs"/>
        </a:defRPr>
      </a:lvl1pPr>
      <a:lvl2pPr marL="867533" algn="l" defTabSz="867533" rtl="0" eaLnBrk="1" latinLnBrk="0" hangingPunct="1">
        <a:defRPr sz="3469" kern="1200">
          <a:solidFill>
            <a:schemeClr val="tx1"/>
          </a:solidFill>
          <a:latin typeface="+mn-lt"/>
          <a:ea typeface="+mn-ea"/>
          <a:cs typeface="+mn-cs"/>
        </a:defRPr>
      </a:lvl2pPr>
      <a:lvl3pPr marL="1735065" algn="l" defTabSz="867533" rtl="0" eaLnBrk="1" latinLnBrk="0" hangingPunct="1">
        <a:defRPr sz="3469" kern="1200">
          <a:solidFill>
            <a:schemeClr val="tx1"/>
          </a:solidFill>
          <a:latin typeface="+mn-lt"/>
          <a:ea typeface="+mn-ea"/>
          <a:cs typeface="+mn-cs"/>
        </a:defRPr>
      </a:lvl3pPr>
      <a:lvl4pPr marL="2602598" algn="l" defTabSz="867533" rtl="0" eaLnBrk="1" latinLnBrk="0" hangingPunct="1">
        <a:defRPr sz="3469" kern="1200">
          <a:solidFill>
            <a:schemeClr val="tx1"/>
          </a:solidFill>
          <a:latin typeface="+mn-lt"/>
          <a:ea typeface="+mn-ea"/>
          <a:cs typeface="+mn-cs"/>
        </a:defRPr>
      </a:lvl4pPr>
      <a:lvl5pPr marL="3470130" algn="l" defTabSz="867533" rtl="0" eaLnBrk="1" latinLnBrk="0" hangingPunct="1">
        <a:defRPr sz="3469" kern="1200">
          <a:solidFill>
            <a:schemeClr val="tx1"/>
          </a:solidFill>
          <a:latin typeface="+mn-lt"/>
          <a:ea typeface="+mn-ea"/>
          <a:cs typeface="+mn-cs"/>
        </a:defRPr>
      </a:lvl5pPr>
      <a:lvl6pPr marL="4337663" algn="l" defTabSz="867533" rtl="0" eaLnBrk="1" latinLnBrk="0" hangingPunct="1">
        <a:defRPr sz="3469" kern="1200">
          <a:solidFill>
            <a:schemeClr val="tx1"/>
          </a:solidFill>
          <a:latin typeface="+mn-lt"/>
          <a:ea typeface="+mn-ea"/>
          <a:cs typeface="+mn-cs"/>
        </a:defRPr>
      </a:lvl6pPr>
      <a:lvl7pPr marL="5205195" algn="l" defTabSz="867533" rtl="0" eaLnBrk="1" latinLnBrk="0" hangingPunct="1">
        <a:defRPr sz="3469" kern="1200">
          <a:solidFill>
            <a:schemeClr val="tx1"/>
          </a:solidFill>
          <a:latin typeface="+mn-lt"/>
          <a:ea typeface="+mn-ea"/>
          <a:cs typeface="+mn-cs"/>
        </a:defRPr>
      </a:lvl7pPr>
      <a:lvl8pPr marL="6072728" algn="l" defTabSz="867533" rtl="0" eaLnBrk="1" latinLnBrk="0" hangingPunct="1">
        <a:defRPr sz="3469" kern="1200">
          <a:solidFill>
            <a:schemeClr val="tx1"/>
          </a:solidFill>
          <a:latin typeface="+mn-lt"/>
          <a:ea typeface="+mn-ea"/>
          <a:cs typeface="+mn-cs"/>
        </a:defRPr>
      </a:lvl8pPr>
      <a:lvl9pPr marL="6940260" algn="l" defTabSz="867533" rtl="0" eaLnBrk="1" latinLnBrk="0" hangingPunct="1">
        <a:defRPr sz="346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a:lum/>
          </a:blip>
          <a:srcRect/>
          <a:stretch>
            <a:fillRect/>
          </a:stretch>
        </a:blipFill>
        <a:effectLst/>
      </p:bgPr>
    </p:bg>
    <p:spTree>
      <p:nvGrpSpPr>
        <p:cNvPr id="1" name=""/>
        <p:cNvGrpSpPr/>
        <p:nvPr/>
      </p:nvGrpSpPr>
      <p:grpSpPr>
        <a:xfrm>
          <a:off x="0" y="0"/>
          <a:ext cx="0" cy="0"/>
          <a:chOff x="0" y="0"/>
          <a:chExt cx="0" cy="0"/>
        </a:xfrm>
      </p:grpSpPr>
      <p:sp>
        <p:nvSpPr>
          <p:cNvPr id="8194" name="Tijdelijke aanduiding voor titel 1"/>
          <p:cNvSpPr>
            <a:spLocks noGrp="1"/>
          </p:cNvSpPr>
          <p:nvPr>
            <p:ph type="title"/>
          </p:nvPr>
        </p:nvSpPr>
        <p:spPr bwMode="auto">
          <a:xfrm>
            <a:off x="1200884" y="720725"/>
            <a:ext cx="14889249"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36000" tIns="36000" rIns="36000" bIns="36000" numCol="1" anchor="t" anchorCtr="0" compatLnSpc="1">
            <a:prstTxWarp prst="textNoShape">
              <a:avLst/>
            </a:prstTxWarp>
          </a:bodyPr>
          <a:lstStyle/>
          <a:p>
            <a:pPr lvl="0"/>
            <a:r>
              <a:rPr lang="nl-NL" altLang="nl-NL" dirty="0"/>
              <a:t>Titelstijl van model bewerken</a:t>
            </a:r>
          </a:p>
        </p:txBody>
      </p:sp>
      <p:sp>
        <p:nvSpPr>
          <p:cNvPr id="8195" name="Tijdelijke aanduiding voor tekst 2"/>
          <p:cNvSpPr>
            <a:spLocks noGrp="1"/>
          </p:cNvSpPr>
          <p:nvPr>
            <p:ph type="body" idx="1"/>
          </p:nvPr>
        </p:nvSpPr>
        <p:spPr bwMode="auto">
          <a:xfrm>
            <a:off x="1200884" y="2157414"/>
            <a:ext cx="14889249" cy="576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36000" tIns="36000" rIns="36000" bIns="3600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a:p>
            <a:pPr lvl="3"/>
            <a:r>
              <a:rPr lang="nl-NL" altLang="nl-NL" dirty="0"/>
              <a:t>Vierde niveau</a:t>
            </a:r>
          </a:p>
          <a:p>
            <a:pPr lvl="4"/>
            <a:r>
              <a:rPr lang="nl-NL" altLang="nl-NL" dirty="0"/>
              <a:t>Vijfde niveau</a:t>
            </a:r>
          </a:p>
        </p:txBody>
      </p:sp>
      <p:sp>
        <p:nvSpPr>
          <p:cNvPr id="7" name="Tijdelijke aanduiding voor dianummer 5"/>
          <p:cNvSpPr>
            <a:spLocks noGrp="1"/>
          </p:cNvSpPr>
          <p:nvPr>
            <p:ph type="sldNum" sz="quarter" idx="4"/>
          </p:nvPr>
        </p:nvSpPr>
        <p:spPr>
          <a:xfrm>
            <a:off x="5398072" y="9172347"/>
            <a:ext cx="836593" cy="519112"/>
          </a:xfrm>
          <a:prstGeom prst="rect">
            <a:avLst/>
          </a:prstGeom>
        </p:spPr>
        <p:txBody>
          <a:bodyPr vert="horz" wrap="square" lIns="0" tIns="0" rIns="0" bIns="0" numCol="1" anchor="ctr" anchorCtr="0" compatLnSpc="1">
            <a:prstTxWarp prst="textNoShape">
              <a:avLst/>
            </a:prstTxWarp>
          </a:bodyPr>
          <a:lstStyle>
            <a:lvl1pPr eaLnBrk="1" hangingPunct="1">
              <a:defRPr sz="1400" b="0" i="0">
                <a:solidFill>
                  <a:schemeClr val="bg1"/>
                </a:solidFill>
                <a:latin typeface="Calibri" charset="0"/>
                <a:ea typeface="Calibri" charset="0"/>
                <a:cs typeface="Calibri" charset="0"/>
              </a:defRPr>
            </a:lvl1pPr>
          </a:lstStyle>
          <a:p>
            <a:fld id="{132E2AD1-83D9-DF41-A9AF-2F9595B23F20}" type="slidenum">
              <a:rPr lang="nl-NL" altLang="nl-NL" smtClean="0"/>
              <a:pPr/>
              <a:t>‹nr.›</a:t>
            </a:fld>
            <a:endParaRPr lang="nl-NL" altLang="nl-NL" dirty="0"/>
          </a:p>
        </p:txBody>
      </p:sp>
      <p:sp>
        <p:nvSpPr>
          <p:cNvPr id="8" name="Tijdelijke aanduiding voor voettekst 4"/>
          <p:cNvSpPr>
            <a:spLocks noGrp="1"/>
          </p:cNvSpPr>
          <p:nvPr>
            <p:ph type="ftr" sz="quarter" idx="3"/>
          </p:nvPr>
        </p:nvSpPr>
        <p:spPr>
          <a:xfrm>
            <a:off x="6353269" y="9172347"/>
            <a:ext cx="3376460" cy="519112"/>
          </a:xfrm>
          <a:prstGeom prst="rect">
            <a:avLst/>
          </a:prstGeom>
        </p:spPr>
        <p:txBody>
          <a:bodyPr vert="horz" lIns="0" tIns="0" rIns="0" bIns="0" rtlCol="0" anchor="ctr"/>
          <a:lstStyle>
            <a:lvl1pPr algn="l" defTabSz="867533" eaLnBrk="1" fontAlgn="auto" hangingPunct="1">
              <a:spcBef>
                <a:spcPts val="0"/>
              </a:spcBef>
              <a:spcAft>
                <a:spcPts val="0"/>
              </a:spcAft>
              <a:defRPr sz="1400">
                <a:solidFill>
                  <a:schemeClr val="bg1"/>
                </a:solidFill>
                <a:latin typeface="+mn-lt"/>
                <a:ea typeface="+mn-ea"/>
                <a:cs typeface="+mn-cs"/>
              </a:defRPr>
            </a:lvl1pPr>
          </a:lstStyle>
          <a:p>
            <a:pPr>
              <a:defRPr/>
            </a:pPr>
            <a:endParaRPr lang="nl-NL" dirty="0"/>
          </a:p>
        </p:txBody>
      </p:sp>
      <p:sp>
        <p:nvSpPr>
          <p:cNvPr id="9" name="Tijdelijke aanduiding voor datum 3"/>
          <p:cNvSpPr>
            <a:spLocks noGrp="1"/>
          </p:cNvSpPr>
          <p:nvPr>
            <p:ph type="dt" sz="half" idx="2"/>
          </p:nvPr>
        </p:nvSpPr>
        <p:spPr>
          <a:xfrm>
            <a:off x="9846006" y="9172347"/>
            <a:ext cx="1230535" cy="519112"/>
          </a:xfrm>
          <a:prstGeom prst="rect">
            <a:avLst/>
          </a:prstGeom>
        </p:spPr>
        <p:txBody>
          <a:bodyPr vert="horz" wrap="square" lIns="0" tIns="0" rIns="0" bIns="0" numCol="1" anchor="ctr" anchorCtr="0" compatLnSpc="1">
            <a:prstTxWarp prst="textNoShape">
              <a:avLst/>
            </a:prstTxWarp>
          </a:bodyPr>
          <a:lstStyle>
            <a:lvl1pPr eaLnBrk="1" hangingPunct="1">
              <a:defRPr sz="1400" b="0">
                <a:solidFill>
                  <a:schemeClr val="bg1"/>
                </a:solidFill>
                <a:latin typeface="Calibri" charset="0"/>
              </a:defRPr>
            </a:lvl1pPr>
          </a:lstStyle>
          <a:p>
            <a:fld id="{FB5CF2AB-20FF-5442-9E53-3C6EDD7FBCEA}" type="datetime1">
              <a:rPr lang="nl-NL" altLang="nl-NL" smtClean="0"/>
              <a:pPr/>
              <a:t>27-1-2022</a:t>
            </a:fld>
            <a:endParaRPr lang="nl-NL" altLang="nl-NL" dirty="0"/>
          </a:p>
        </p:txBody>
      </p:sp>
    </p:spTree>
    <p:extLst>
      <p:ext uri="{BB962C8B-B14F-4D97-AF65-F5344CB8AC3E}">
        <p14:creationId xmlns:p14="http://schemas.microsoft.com/office/powerpoint/2010/main" val="1739539089"/>
      </p:ext>
    </p:extLst>
  </p:cSld>
  <p:clrMap bg1="lt1" tx1="dk1" bg2="lt2" tx2="dk2" accent1="accent1" accent2="accent2" accent3="accent3" accent4="accent4" accent5="accent5" accent6="accent6" hlink="hlink" folHlink="folHlink"/>
  <p:sldLayoutIdLst>
    <p:sldLayoutId id="2147483730" r:id="rId1"/>
    <p:sldLayoutId id="2147483722" r:id="rId2"/>
  </p:sldLayoutIdLst>
  <p:transition spd="med">
    <p:fade/>
  </p:transition>
  <p:hf sldNum="0" hdr="0" ftr="0" dt="0"/>
  <p:txStyles>
    <p:titleStyle>
      <a:lvl1pPr algn="l" defTabSz="866215" rtl="0" eaLnBrk="0" fontAlgn="base" hangingPunct="0">
        <a:spcBef>
          <a:spcPct val="0"/>
        </a:spcBef>
        <a:spcAft>
          <a:spcPct val="0"/>
        </a:spcAft>
        <a:defRPr sz="5000" kern="1200">
          <a:solidFill>
            <a:schemeClr val="tx1"/>
          </a:solidFill>
          <a:latin typeface="+mj-lt"/>
          <a:ea typeface="+mj-ea"/>
          <a:cs typeface="+mj-cs"/>
        </a:defRPr>
      </a:lvl1pPr>
      <a:lvl2pPr algn="ctr" defTabSz="866215" rtl="0" eaLnBrk="0" fontAlgn="base" hangingPunct="0">
        <a:spcBef>
          <a:spcPct val="0"/>
        </a:spcBef>
        <a:spcAft>
          <a:spcPct val="0"/>
        </a:spcAft>
        <a:defRPr sz="6671">
          <a:solidFill>
            <a:schemeClr val="bg1"/>
          </a:solidFill>
          <a:latin typeface="Calibri" charset="0"/>
        </a:defRPr>
      </a:lvl2pPr>
      <a:lvl3pPr algn="ctr" defTabSz="866215" rtl="0" eaLnBrk="0" fontAlgn="base" hangingPunct="0">
        <a:spcBef>
          <a:spcPct val="0"/>
        </a:spcBef>
        <a:spcAft>
          <a:spcPct val="0"/>
        </a:spcAft>
        <a:defRPr sz="6671">
          <a:solidFill>
            <a:schemeClr val="bg1"/>
          </a:solidFill>
          <a:latin typeface="Calibri" charset="0"/>
        </a:defRPr>
      </a:lvl3pPr>
      <a:lvl4pPr algn="ctr" defTabSz="866215" rtl="0" eaLnBrk="0" fontAlgn="base" hangingPunct="0">
        <a:spcBef>
          <a:spcPct val="0"/>
        </a:spcBef>
        <a:spcAft>
          <a:spcPct val="0"/>
        </a:spcAft>
        <a:defRPr sz="6671">
          <a:solidFill>
            <a:schemeClr val="bg1"/>
          </a:solidFill>
          <a:latin typeface="Calibri" charset="0"/>
        </a:defRPr>
      </a:lvl4pPr>
      <a:lvl5pPr algn="ctr" defTabSz="866215" rtl="0" eaLnBrk="0" fontAlgn="base" hangingPunct="0">
        <a:spcBef>
          <a:spcPct val="0"/>
        </a:spcBef>
        <a:spcAft>
          <a:spcPct val="0"/>
        </a:spcAft>
        <a:defRPr sz="6671">
          <a:solidFill>
            <a:schemeClr val="bg1"/>
          </a:solidFill>
          <a:latin typeface="Calibri" charset="0"/>
        </a:defRPr>
      </a:lvl5pPr>
      <a:lvl6pPr marL="609951" algn="l" defTabSz="866215" rtl="0" fontAlgn="base">
        <a:spcBef>
          <a:spcPct val="0"/>
        </a:spcBef>
        <a:spcAft>
          <a:spcPct val="0"/>
        </a:spcAft>
        <a:defRPr sz="6671">
          <a:solidFill>
            <a:schemeClr val="tx1"/>
          </a:solidFill>
          <a:latin typeface="Arial" charset="0"/>
        </a:defRPr>
      </a:lvl6pPr>
      <a:lvl7pPr marL="1219901" algn="l" defTabSz="866215" rtl="0" fontAlgn="base">
        <a:spcBef>
          <a:spcPct val="0"/>
        </a:spcBef>
        <a:spcAft>
          <a:spcPct val="0"/>
        </a:spcAft>
        <a:defRPr sz="6671">
          <a:solidFill>
            <a:schemeClr val="tx1"/>
          </a:solidFill>
          <a:latin typeface="Arial" charset="0"/>
        </a:defRPr>
      </a:lvl7pPr>
      <a:lvl8pPr marL="1829852" algn="l" defTabSz="866215" rtl="0" fontAlgn="base">
        <a:spcBef>
          <a:spcPct val="0"/>
        </a:spcBef>
        <a:spcAft>
          <a:spcPct val="0"/>
        </a:spcAft>
        <a:defRPr sz="6671">
          <a:solidFill>
            <a:schemeClr val="tx1"/>
          </a:solidFill>
          <a:latin typeface="Arial" charset="0"/>
        </a:defRPr>
      </a:lvl8pPr>
      <a:lvl9pPr marL="2439802" algn="l" defTabSz="866215" rtl="0" fontAlgn="base">
        <a:spcBef>
          <a:spcPct val="0"/>
        </a:spcBef>
        <a:spcAft>
          <a:spcPct val="0"/>
        </a:spcAft>
        <a:defRPr sz="6671">
          <a:solidFill>
            <a:schemeClr val="tx1"/>
          </a:solidFill>
          <a:latin typeface="Arial" charset="0"/>
        </a:defRPr>
      </a:lvl9pPr>
    </p:titleStyle>
    <p:bodyStyle>
      <a:lvl1pPr algn="l" defTabSz="866215" rtl="0" eaLnBrk="0" fontAlgn="base" hangingPunct="0">
        <a:spcBef>
          <a:spcPts val="2001"/>
        </a:spcBef>
        <a:spcAft>
          <a:spcPct val="0"/>
        </a:spcAft>
        <a:buFont typeface="Arial" charset="0"/>
        <a:defRPr sz="2800" kern="1200">
          <a:solidFill>
            <a:schemeClr val="tx1"/>
          </a:solidFill>
          <a:latin typeface="+mn-lt"/>
          <a:ea typeface="+mn-ea"/>
          <a:cs typeface="+mn-cs"/>
        </a:defRPr>
      </a:lvl1pPr>
      <a:lvl2pPr marL="1061060" indent="-455346" algn="l" defTabSz="866215" rtl="0" eaLnBrk="0" fontAlgn="base" hangingPunct="0">
        <a:lnSpc>
          <a:spcPct val="90000"/>
        </a:lnSpc>
        <a:spcBef>
          <a:spcPts val="2001"/>
        </a:spcBef>
        <a:spcAft>
          <a:spcPct val="0"/>
        </a:spcAft>
        <a:buFont typeface="Arial" charset="0"/>
        <a:buChar char="•"/>
        <a:defRPr sz="2800" kern="1200">
          <a:solidFill>
            <a:schemeClr val="tx1"/>
          </a:solidFill>
          <a:latin typeface="+mn-lt"/>
          <a:ea typeface="+mn-ea"/>
          <a:cs typeface="+mn-cs"/>
        </a:defRPr>
      </a:lvl2pPr>
      <a:lvl3pPr marL="1675247" indent="-457463" algn="l" defTabSz="866215" rtl="0" eaLnBrk="0" fontAlgn="base" hangingPunct="0">
        <a:lnSpc>
          <a:spcPct val="90000"/>
        </a:lnSpc>
        <a:spcBef>
          <a:spcPts val="1334"/>
        </a:spcBef>
        <a:spcAft>
          <a:spcPct val="0"/>
        </a:spcAft>
        <a:buFont typeface="Helvetica" charset="0"/>
        <a:buChar char="−"/>
        <a:defRPr sz="2000" kern="1200">
          <a:solidFill>
            <a:schemeClr val="tx1"/>
          </a:solidFill>
          <a:latin typeface="+mn-lt"/>
          <a:ea typeface="+mn-ea"/>
          <a:cs typeface="+mn-cs"/>
        </a:defRPr>
      </a:lvl3pPr>
      <a:lvl4pPr marL="2202599" indent="-381219" algn="l" defTabSz="866215" rtl="0" eaLnBrk="0" fontAlgn="base" hangingPunct="0">
        <a:lnSpc>
          <a:spcPct val="90000"/>
        </a:lnSpc>
        <a:spcBef>
          <a:spcPts val="1334"/>
        </a:spcBef>
        <a:spcAft>
          <a:spcPct val="0"/>
        </a:spcAft>
        <a:buFont typeface="Helvetica" charset="0"/>
        <a:buChar char="−"/>
        <a:defRPr sz="1800" kern="1200">
          <a:solidFill>
            <a:schemeClr val="tx1"/>
          </a:solidFill>
          <a:latin typeface="+mn-lt"/>
          <a:ea typeface="+mn-ea"/>
          <a:cs typeface="+mn-cs"/>
        </a:defRPr>
      </a:lvl4pPr>
      <a:lvl5pPr marL="2818904" indent="-381219" algn="l" defTabSz="866215" rtl="0" eaLnBrk="0" fontAlgn="base" hangingPunct="0">
        <a:lnSpc>
          <a:spcPct val="90000"/>
        </a:lnSpc>
        <a:spcBef>
          <a:spcPts val="1334"/>
        </a:spcBef>
        <a:spcAft>
          <a:spcPct val="0"/>
        </a:spcAft>
        <a:buFont typeface="Helvetica" charset="0"/>
        <a:buChar char="−"/>
        <a:defRPr sz="1600" kern="1200">
          <a:solidFill>
            <a:schemeClr val="tx1"/>
          </a:solidFill>
          <a:latin typeface="+mn-lt"/>
          <a:ea typeface="+mn-ea"/>
          <a:cs typeface="+mn-cs"/>
        </a:defRPr>
      </a:lvl5pPr>
      <a:lvl6pPr marL="4771430" indent="-433767" algn="l" defTabSz="867533" rtl="0" eaLnBrk="1" latinLnBrk="0" hangingPunct="1">
        <a:spcBef>
          <a:spcPct val="20000"/>
        </a:spcBef>
        <a:buFont typeface="Arial"/>
        <a:buChar char="•"/>
        <a:defRPr sz="3735" kern="1200">
          <a:solidFill>
            <a:schemeClr val="tx1"/>
          </a:solidFill>
          <a:latin typeface="+mn-lt"/>
          <a:ea typeface="+mn-ea"/>
          <a:cs typeface="+mn-cs"/>
        </a:defRPr>
      </a:lvl6pPr>
      <a:lvl7pPr marL="5638962" indent="-433767" algn="l" defTabSz="867533" rtl="0" eaLnBrk="1" latinLnBrk="0" hangingPunct="1">
        <a:spcBef>
          <a:spcPct val="20000"/>
        </a:spcBef>
        <a:buFont typeface="Arial"/>
        <a:buChar char="•"/>
        <a:defRPr sz="3735" kern="1200">
          <a:solidFill>
            <a:schemeClr val="tx1"/>
          </a:solidFill>
          <a:latin typeface="+mn-lt"/>
          <a:ea typeface="+mn-ea"/>
          <a:cs typeface="+mn-cs"/>
        </a:defRPr>
      </a:lvl7pPr>
      <a:lvl8pPr marL="6506495" indent="-433767" algn="l" defTabSz="867533" rtl="0" eaLnBrk="1" latinLnBrk="0" hangingPunct="1">
        <a:spcBef>
          <a:spcPct val="20000"/>
        </a:spcBef>
        <a:buFont typeface="Arial"/>
        <a:buChar char="•"/>
        <a:defRPr sz="3735" kern="1200">
          <a:solidFill>
            <a:schemeClr val="tx1"/>
          </a:solidFill>
          <a:latin typeface="+mn-lt"/>
          <a:ea typeface="+mn-ea"/>
          <a:cs typeface="+mn-cs"/>
        </a:defRPr>
      </a:lvl8pPr>
      <a:lvl9pPr marL="7374027" indent="-433767" algn="l" defTabSz="867533" rtl="0" eaLnBrk="1" latinLnBrk="0" hangingPunct="1">
        <a:spcBef>
          <a:spcPct val="20000"/>
        </a:spcBef>
        <a:buFont typeface="Arial"/>
        <a:buChar char="•"/>
        <a:defRPr sz="3735" kern="1200">
          <a:solidFill>
            <a:schemeClr val="tx1"/>
          </a:solidFill>
          <a:latin typeface="+mn-lt"/>
          <a:ea typeface="+mn-ea"/>
          <a:cs typeface="+mn-cs"/>
        </a:defRPr>
      </a:lvl9pPr>
    </p:bodyStyle>
    <p:otherStyle>
      <a:defPPr>
        <a:defRPr lang="nl-NL"/>
      </a:defPPr>
      <a:lvl1pPr marL="0" algn="l" defTabSz="867533" rtl="0" eaLnBrk="1" latinLnBrk="0" hangingPunct="1">
        <a:defRPr sz="3469" kern="1200">
          <a:solidFill>
            <a:schemeClr val="tx1"/>
          </a:solidFill>
          <a:latin typeface="+mn-lt"/>
          <a:ea typeface="+mn-ea"/>
          <a:cs typeface="+mn-cs"/>
        </a:defRPr>
      </a:lvl1pPr>
      <a:lvl2pPr marL="867533" algn="l" defTabSz="867533" rtl="0" eaLnBrk="1" latinLnBrk="0" hangingPunct="1">
        <a:defRPr sz="3469" kern="1200">
          <a:solidFill>
            <a:schemeClr val="tx1"/>
          </a:solidFill>
          <a:latin typeface="+mn-lt"/>
          <a:ea typeface="+mn-ea"/>
          <a:cs typeface="+mn-cs"/>
        </a:defRPr>
      </a:lvl2pPr>
      <a:lvl3pPr marL="1735065" algn="l" defTabSz="867533" rtl="0" eaLnBrk="1" latinLnBrk="0" hangingPunct="1">
        <a:defRPr sz="3469" kern="1200">
          <a:solidFill>
            <a:schemeClr val="tx1"/>
          </a:solidFill>
          <a:latin typeface="+mn-lt"/>
          <a:ea typeface="+mn-ea"/>
          <a:cs typeface="+mn-cs"/>
        </a:defRPr>
      </a:lvl3pPr>
      <a:lvl4pPr marL="2602598" algn="l" defTabSz="867533" rtl="0" eaLnBrk="1" latinLnBrk="0" hangingPunct="1">
        <a:defRPr sz="3469" kern="1200">
          <a:solidFill>
            <a:schemeClr val="tx1"/>
          </a:solidFill>
          <a:latin typeface="+mn-lt"/>
          <a:ea typeface="+mn-ea"/>
          <a:cs typeface="+mn-cs"/>
        </a:defRPr>
      </a:lvl4pPr>
      <a:lvl5pPr marL="3470130" algn="l" defTabSz="867533" rtl="0" eaLnBrk="1" latinLnBrk="0" hangingPunct="1">
        <a:defRPr sz="3469" kern="1200">
          <a:solidFill>
            <a:schemeClr val="tx1"/>
          </a:solidFill>
          <a:latin typeface="+mn-lt"/>
          <a:ea typeface="+mn-ea"/>
          <a:cs typeface="+mn-cs"/>
        </a:defRPr>
      </a:lvl5pPr>
      <a:lvl6pPr marL="4337663" algn="l" defTabSz="867533" rtl="0" eaLnBrk="1" latinLnBrk="0" hangingPunct="1">
        <a:defRPr sz="3469" kern="1200">
          <a:solidFill>
            <a:schemeClr val="tx1"/>
          </a:solidFill>
          <a:latin typeface="+mn-lt"/>
          <a:ea typeface="+mn-ea"/>
          <a:cs typeface="+mn-cs"/>
        </a:defRPr>
      </a:lvl6pPr>
      <a:lvl7pPr marL="5205195" algn="l" defTabSz="867533" rtl="0" eaLnBrk="1" latinLnBrk="0" hangingPunct="1">
        <a:defRPr sz="3469" kern="1200">
          <a:solidFill>
            <a:schemeClr val="tx1"/>
          </a:solidFill>
          <a:latin typeface="+mn-lt"/>
          <a:ea typeface="+mn-ea"/>
          <a:cs typeface="+mn-cs"/>
        </a:defRPr>
      </a:lvl7pPr>
      <a:lvl8pPr marL="6072728" algn="l" defTabSz="867533" rtl="0" eaLnBrk="1" latinLnBrk="0" hangingPunct="1">
        <a:defRPr sz="3469" kern="1200">
          <a:solidFill>
            <a:schemeClr val="tx1"/>
          </a:solidFill>
          <a:latin typeface="+mn-lt"/>
          <a:ea typeface="+mn-ea"/>
          <a:cs typeface="+mn-cs"/>
        </a:defRPr>
      </a:lvl8pPr>
      <a:lvl9pPr marL="6940260" algn="l" defTabSz="867533" rtl="0" eaLnBrk="1" latinLnBrk="0" hangingPunct="1">
        <a:defRPr sz="34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258941" y="1196060"/>
            <a:ext cx="15200259" cy="3091696"/>
          </a:xfrm>
        </p:spPr>
        <p:txBody>
          <a:bodyPr/>
          <a:lstStyle/>
          <a:p>
            <a:pPr algn="ctr"/>
            <a:r>
              <a:rPr lang="en-US" sz="11500" b="1" dirty="0"/>
              <a:t>Ritual Techniques of Remembrance and Hope </a:t>
            </a:r>
            <a:r>
              <a:rPr lang="en-US" sz="7200" dirty="0"/>
              <a:t>Explorations of Symbols and Memory </a:t>
            </a:r>
            <a:br>
              <a:rPr lang="en-US" sz="7200" dirty="0"/>
            </a:br>
            <a:r>
              <a:rPr lang="en-US" sz="7200" dirty="0"/>
              <a:t>in Catholic Funeral and Mourning Rituals</a:t>
            </a:r>
            <a:br>
              <a:rPr lang="nl-NL" sz="9600" b="1" dirty="0"/>
            </a:br>
            <a:endParaRPr lang="nl-NL" sz="9600" b="1" dirty="0"/>
          </a:p>
        </p:txBody>
      </p:sp>
      <p:sp>
        <p:nvSpPr>
          <p:cNvPr id="5" name="Tijdelijke aanduiding voor inhoud 4"/>
          <p:cNvSpPr>
            <a:spLocks noGrp="1"/>
          </p:cNvSpPr>
          <p:nvPr>
            <p:ph sz="half" idx="2"/>
          </p:nvPr>
        </p:nvSpPr>
        <p:spPr>
          <a:xfrm>
            <a:off x="4718740" y="7193417"/>
            <a:ext cx="8280660" cy="1588634"/>
          </a:xfrm>
        </p:spPr>
        <p:txBody>
          <a:bodyPr/>
          <a:lstStyle/>
          <a:p>
            <a:pPr algn="ctr"/>
            <a:r>
              <a:rPr lang="nl-NL" sz="4800" b="1" dirty="0"/>
              <a:t>Prof. Dr. Thomas Quartier OSB</a:t>
            </a:r>
          </a:p>
          <a:p>
            <a:pPr algn="ctr"/>
            <a:r>
              <a:rPr lang="nl-NL" dirty="0"/>
              <a:t>RU Nijmegen, KU Leuven, Titus Brandsma Instituut</a:t>
            </a:r>
          </a:p>
        </p:txBody>
      </p:sp>
    </p:spTree>
    <p:extLst>
      <p:ext uri="{BB962C8B-B14F-4D97-AF65-F5344CB8AC3E}">
        <p14:creationId xmlns:p14="http://schemas.microsoft.com/office/powerpoint/2010/main" val="2142836425"/>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4"/>
          <p:cNvSpPr>
            <a:spLocks noGrp="1"/>
          </p:cNvSpPr>
          <p:nvPr>
            <p:ph idx="1"/>
          </p:nvPr>
        </p:nvSpPr>
        <p:spPr>
          <a:xfrm>
            <a:off x="1229474" y="1347561"/>
            <a:ext cx="14889249" cy="7294336"/>
          </a:xfrm>
        </p:spPr>
        <p:txBody>
          <a:bodyPr>
            <a:normAutofit/>
          </a:bodyPr>
          <a:lstStyle/>
          <a:p>
            <a:pPr marL="0" indent="0" algn="ctr">
              <a:buFontTx/>
              <a:buNone/>
            </a:pPr>
            <a:r>
              <a:rPr lang="en-US" altLang="de-DE" sz="4200" dirty="0">
                <a:ea typeface="ＭＳ Ｐゴシック" panose="020B0600070205080204" pitchFamily="34" charset="-128"/>
                <a:cs typeface="Arial" panose="020B0604020202020204" pitchFamily="34" charset="0"/>
              </a:rPr>
              <a:t>“The less obvious element of a memorial event lies in its appearance within or as part of a funeral service. Traditional Christian funerals have not been ‘memorial events’. They have been seen as marking the transition of the deceased person from this earthly life into the future life of the world beyond. […] The liturgical tradition of thanksgiving is more for delivery from a vale of tears as for any joy experienced during life. Its rationale was, and for some remains, fine as long as the afterlife was postulated as a pleasure following pain, as long as it was reckoned to constitute life-fulfillment. But that is no longer the case for the vast majority of people in Western-Europe” (D. Davies 2008, 61-62).  </a:t>
            </a:r>
          </a:p>
        </p:txBody>
      </p:sp>
      <p:sp>
        <p:nvSpPr>
          <p:cNvPr id="3" name="Titel 3">
            <a:extLst>
              <a:ext uri="{FF2B5EF4-FFF2-40B4-BE49-F238E27FC236}">
                <a16:creationId xmlns:a16="http://schemas.microsoft.com/office/drawing/2014/main" id="{036EF235-4F79-4FBB-A113-D23B37220C7F}"/>
              </a:ext>
            </a:extLst>
          </p:cNvPr>
          <p:cNvSpPr>
            <a:spLocks noGrp="1"/>
          </p:cNvSpPr>
          <p:nvPr>
            <p:ph type="title"/>
          </p:nvPr>
        </p:nvSpPr>
        <p:spPr>
          <a:xfrm>
            <a:off x="1229475" y="384175"/>
            <a:ext cx="14889249" cy="1079500"/>
          </a:xfrm>
        </p:spPr>
        <p:txBody>
          <a:bodyPr/>
          <a:lstStyle/>
          <a:p>
            <a:pPr algn="ctr"/>
            <a:r>
              <a:rPr lang="en-US" sz="4800" b="0" i="1" dirty="0"/>
              <a:t>Liturgical Rites out of Place?</a:t>
            </a:r>
          </a:p>
        </p:txBody>
      </p:sp>
    </p:spTree>
    <p:extLst>
      <p:ext uri="{BB962C8B-B14F-4D97-AF65-F5344CB8AC3E}">
        <p14:creationId xmlns:p14="http://schemas.microsoft.com/office/powerpoint/2010/main" val="3989264160"/>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pPr algn="ctr"/>
            <a:r>
              <a:rPr lang="en-US" sz="4800" b="0" i="1" dirty="0"/>
              <a:t>Research problem and main question</a:t>
            </a:r>
          </a:p>
        </p:txBody>
      </p:sp>
      <p:sp>
        <p:nvSpPr>
          <p:cNvPr id="5" name="Tijdelijke aanduiding voor inhoud 4"/>
          <p:cNvSpPr>
            <a:spLocks noGrp="1"/>
          </p:cNvSpPr>
          <p:nvPr>
            <p:ph idx="1"/>
          </p:nvPr>
        </p:nvSpPr>
        <p:spPr>
          <a:xfrm>
            <a:off x="1258067" y="1609650"/>
            <a:ext cx="14518237" cy="7020000"/>
          </a:xfrm>
        </p:spPr>
        <p:txBody>
          <a:bodyPr>
            <a:normAutofit fontScale="85000" lnSpcReduction="10000"/>
          </a:bodyPr>
          <a:lstStyle/>
          <a:p>
            <a:pPr>
              <a:buFontTx/>
              <a:buChar char="-"/>
            </a:pPr>
            <a:r>
              <a:rPr lang="en-US" altLang="de-DE" sz="4200" b="1" dirty="0">
                <a:ea typeface="ＭＳ Ｐゴシック" panose="020B0600070205080204" pitchFamily="34" charset="-128"/>
                <a:cs typeface="Arial" panose="020B0604020202020204" pitchFamily="34" charset="0"/>
              </a:rPr>
              <a:t>Research problem: </a:t>
            </a:r>
            <a:r>
              <a:rPr lang="en-US" altLang="de-DE" sz="4200" dirty="0">
                <a:ea typeface="ＭＳ Ｐゴシック" panose="020B0600070205080204" pitchFamily="34" charset="-128"/>
                <a:cs typeface="Arial" panose="020B0604020202020204" pitchFamily="34" charset="0"/>
              </a:rPr>
              <a:t>In traditional Catholic funeral and mourning rites, the ritual techniques of </a:t>
            </a:r>
            <a:r>
              <a:rPr lang="en-US" altLang="de-DE" sz="4200" i="1" dirty="0">
                <a:ea typeface="ＭＳ Ｐゴシック" panose="020B0600070205080204" pitchFamily="34" charset="-128"/>
                <a:cs typeface="Arial" panose="020B0604020202020204" pitchFamily="34" charset="0"/>
              </a:rPr>
              <a:t>memory</a:t>
            </a:r>
            <a:r>
              <a:rPr lang="en-US" altLang="de-DE" sz="4200" dirty="0">
                <a:ea typeface="ＭＳ Ｐゴシック" panose="020B0600070205080204" pitchFamily="34" charset="-128"/>
                <a:cs typeface="Arial" panose="020B0604020202020204" pitchFamily="34" charset="0"/>
              </a:rPr>
              <a:t> of the deceased and </a:t>
            </a:r>
            <a:r>
              <a:rPr lang="en-US" altLang="de-DE" sz="4200" i="1" dirty="0">
                <a:ea typeface="ＭＳ Ｐゴシック" panose="020B0600070205080204" pitchFamily="34" charset="-128"/>
                <a:cs typeface="Arial" panose="020B0604020202020204" pitchFamily="34" charset="0"/>
              </a:rPr>
              <a:t>symbolic</a:t>
            </a:r>
            <a:r>
              <a:rPr lang="en-US" altLang="de-DE" sz="4200" dirty="0">
                <a:ea typeface="ＭＳ Ｐゴシック" panose="020B0600070205080204" pitchFamily="34" charset="-128"/>
                <a:cs typeface="Arial" panose="020B0604020202020204" pitchFamily="34" charset="0"/>
              </a:rPr>
              <a:t> transition of the bodily remains do not meet the needs of remembering ‘life in life’ and the ongoing presence of the deceased (‘continuing bonds’). Beliefs in the hereafter are not shared by most funeral-goers and mourners; ritual memory seems not to be a major part of the rites.</a:t>
            </a:r>
          </a:p>
          <a:p>
            <a:pPr>
              <a:buFontTx/>
              <a:buChar char="-"/>
            </a:pPr>
            <a:r>
              <a:rPr lang="en-US" altLang="de-DE" sz="4200" b="1" dirty="0">
                <a:ea typeface="ＭＳ Ｐゴシック" panose="020B0600070205080204" pitchFamily="34" charset="-128"/>
                <a:cs typeface="Arial" panose="020B0604020202020204" pitchFamily="34" charset="0"/>
              </a:rPr>
              <a:t>Main Question: </a:t>
            </a:r>
            <a:r>
              <a:rPr lang="en-US" altLang="de-DE" sz="4200" dirty="0">
                <a:ea typeface="ＭＳ Ｐゴシック" panose="020B0600070205080204" pitchFamily="34" charset="-128"/>
                <a:cs typeface="Arial" panose="020B0604020202020204" pitchFamily="34" charset="0"/>
              </a:rPr>
              <a:t>How are the ritual techniques of liturgical memory (1) and symbols (2) given shape in Catholic liturgical books and how can their perception be interpreted in light of theories of ritual memory?</a:t>
            </a:r>
          </a:p>
          <a:p>
            <a:pPr>
              <a:buFontTx/>
              <a:buChar char="-"/>
            </a:pPr>
            <a:r>
              <a:rPr lang="en-US" altLang="de-DE" sz="4200" b="1" dirty="0">
                <a:ea typeface="ＭＳ Ｐゴシック" panose="020B0600070205080204" pitchFamily="34" charset="-128"/>
                <a:cs typeface="Arial" panose="020B0604020202020204" pitchFamily="34" charset="0"/>
              </a:rPr>
              <a:t>Method: </a:t>
            </a:r>
            <a:r>
              <a:rPr lang="en-US" altLang="de-DE" sz="4200" dirty="0">
                <a:ea typeface="ＭＳ Ｐゴシック" panose="020B0600070205080204" pitchFamily="34" charset="-128"/>
                <a:cs typeface="Arial" panose="020B0604020202020204" pitchFamily="34" charset="0"/>
              </a:rPr>
              <a:t>Images from empirical studies on funeral and mourning rites (ritual studies); Images from liturgical formulars of Christian funeral and mourning rites (liturgical theology); Reciprocal illumination (Sharma)</a:t>
            </a:r>
          </a:p>
          <a:p>
            <a:pPr>
              <a:buFontTx/>
              <a:buChar char="-"/>
            </a:pPr>
            <a:endParaRPr lang="nl-NL" altLang="de-DE" sz="4200" dirty="0">
              <a:ea typeface="ＭＳ Ｐゴシック" panose="020B0600070205080204" pitchFamily="34" charset="-128"/>
              <a:cs typeface="Arial" panose="020B0604020202020204" pitchFamily="34" charset="0"/>
            </a:endParaRPr>
          </a:p>
          <a:p>
            <a:pPr lvl="1">
              <a:buFontTx/>
              <a:buChar char="-"/>
            </a:pPr>
            <a:endParaRPr lang="nl-NL" altLang="de-DE" sz="4200" dirty="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381595093"/>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229475" y="511327"/>
            <a:ext cx="14889249" cy="1079500"/>
          </a:xfrm>
        </p:spPr>
        <p:txBody>
          <a:bodyPr/>
          <a:lstStyle/>
          <a:p>
            <a:pPr algn="ctr"/>
            <a:r>
              <a:rPr lang="en-US" sz="4800" b="0" i="1" dirty="0"/>
              <a:t>1 - Liturgical symbols</a:t>
            </a:r>
          </a:p>
        </p:txBody>
      </p:sp>
      <p:sp>
        <p:nvSpPr>
          <p:cNvPr id="5" name="Tijdelijke aanduiding voor inhoud 4"/>
          <p:cNvSpPr>
            <a:spLocks noGrp="1"/>
          </p:cNvSpPr>
          <p:nvPr>
            <p:ph idx="1"/>
          </p:nvPr>
        </p:nvSpPr>
        <p:spPr>
          <a:xfrm>
            <a:off x="749300" y="1590827"/>
            <a:ext cx="15849600" cy="7615956"/>
          </a:xfrm>
        </p:spPr>
        <p:txBody>
          <a:bodyPr>
            <a:normAutofit fontScale="92500" lnSpcReduction="10000"/>
          </a:bodyPr>
          <a:lstStyle/>
          <a:p>
            <a:pPr marL="0" indent="0" algn="ctr">
              <a:buNone/>
            </a:pPr>
            <a:r>
              <a:rPr lang="en-US" altLang="de-DE" sz="4200" b="1" dirty="0">
                <a:ea typeface="ＭＳ Ｐゴシック" panose="020B0600070205080204" pitchFamily="34" charset="-128"/>
                <a:cs typeface="Arial" panose="020B0604020202020204" pitchFamily="34" charset="0"/>
              </a:rPr>
              <a:t>Louis Marie Chauvet (1995)</a:t>
            </a:r>
            <a:r>
              <a:rPr lang="en-US" altLang="de-DE" sz="4200" dirty="0">
                <a:ea typeface="ＭＳ Ｐゴシック" panose="020B0600070205080204" pitchFamily="34" charset="-128"/>
                <a:cs typeface="Arial" panose="020B0604020202020204" pitchFamily="34" charset="0"/>
              </a:rPr>
              <a:t>: </a:t>
            </a:r>
            <a:r>
              <a:rPr lang="en-US" altLang="de-DE" sz="4200" i="1" dirty="0">
                <a:ea typeface="ＭＳ Ｐゴシック" panose="020B0600070205080204" pitchFamily="34" charset="-128"/>
                <a:cs typeface="Arial" panose="020B0604020202020204" pitchFamily="34" charset="0"/>
              </a:rPr>
              <a:t>Symbol and Sacrament </a:t>
            </a:r>
          </a:p>
          <a:p>
            <a:pPr marL="0" indent="0" algn="ctr">
              <a:buNone/>
            </a:pPr>
            <a:r>
              <a:rPr lang="en-US" altLang="de-DE" sz="4200" dirty="0">
                <a:ea typeface="ＭＳ Ｐゴシック" panose="020B0600070205080204" pitchFamily="34" charset="-128"/>
                <a:cs typeface="Arial" panose="020B0604020202020204" pitchFamily="34" charset="0"/>
              </a:rPr>
              <a:t>Dimensions of symbols: cosmic; social; traditional.</a:t>
            </a:r>
          </a:p>
          <a:p>
            <a:pPr lvl="1" algn="ctr">
              <a:buFontTx/>
              <a:buChar char="-"/>
            </a:pPr>
            <a:r>
              <a:rPr lang="en-US" altLang="de-DE" sz="4200" dirty="0">
                <a:ea typeface="ＭＳ Ｐゴシック" panose="020B0600070205080204" pitchFamily="34" charset="-128"/>
                <a:cs typeface="Arial" panose="020B0604020202020204" pitchFamily="34" charset="0"/>
              </a:rPr>
              <a:t>Quartier (2009 etc.): Surveys among participants at mourning rituals show that they mainly long for continuity in the relation with the deceased, expressed in memorial words, gestures and objects.</a:t>
            </a:r>
          </a:p>
          <a:p>
            <a:pPr lvl="1" algn="ctr">
              <a:buFontTx/>
              <a:buChar char="-"/>
            </a:pPr>
            <a:r>
              <a:rPr lang="nl-NL" altLang="de-DE" sz="4200" dirty="0" err="1">
                <a:ea typeface="ＭＳ Ｐゴシック" panose="020B0600070205080204" pitchFamily="34" charset="-128"/>
                <a:cs typeface="Arial" panose="020B0604020202020204" pitchFamily="34" charset="0"/>
              </a:rPr>
              <a:t>Wojtkowiak</a:t>
            </a:r>
            <a:r>
              <a:rPr lang="nl-NL" altLang="de-DE" sz="4200" dirty="0">
                <a:ea typeface="ＭＳ Ｐゴシック" panose="020B0600070205080204" pitchFamily="34" charset="-128"/>
                <a:cs typeface="Arial" panose="020B0604020202020204" pitchFamily="34" charset="0"/>
              </a:rPr>
              <a:t> (2009, 150-151): “</a:t>
            </a:r>
            <a:r>
              <a:rPr lang="en-US" altLang="de-DE" sz="4200" dirty="0">
                <a:ea typeface="ＭＳ Ｐゴシック" panose="020B0600070205080204" pitchFamily="34" charset="-128"/>
                <a:cs typeface="Arial" panose="020B0604020202020204" pitchFamily="34" charset="0"/>
              </a:rPr>
              <a:t>34% of respondents had a home memorial for a deceased person. 93% of the respondents had a memorial place with a photograph of the deceased, 36% had candles and 24% had flowers. Objects related to the deceased’s identity were found in 36% of cases. Almost half the people said they had felt or sensed the presence of the dead”. </a:t>
            </a:r>
          </a:p>
          <a:p>
            <a:pPr marL="605148" lvl="1" indent="0" algn="ctr">
              <a:buNone/>
            </a:pPr>
            <a:r>
              <a:rPr lang="en-US" altLang="de-DE" sz="4200" dirty="0">
                <a:solidFill>
                  <a:srgbClr val="C00000"/>
                </a:solidFill>
                <a:ea typeface="ＭＳ Ｐゴシック" panose="020B0600070205080204" pitchFamily="34" charset="-128"/>
                <a:cs typeface="Arial" panose="020B0604020202020204" pitchFamily="34" charset="0"/>
              </a:rPr>
              <a:t>How can a symbolic triangle of (post)self, group and tradition be built by liturgical symbols and personal symbolization?</a:t>
            </a:r>
          </a:p>
        </p:txBody>
      </p:sp>
    </p:spTree>
    <p:extLst>
      <p:ext uri="{BB962C8B-B14F-4D97-AF65-F5344CB8AC3E}">
        <p14:creationId xmlns:p14="http://schemas.microsoft.com/office/powerpoint/2010/main" val="1341313887"/>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229475" y="601889"/>
            <a:ext cx="14889249" cy="1079500"/>
          </a:xfrm>
        </p:spPr>
        <p:txBody>
          <a:bodyPr/>
          <a:lstStyle/>
          <a:p>
            <a:pPr algn="ctr"/>
            <a:r>
              <a:rPr lang="en-US" sz="4800" b="0" i="1" dirty="0"/>
              <a:t>1 – Liturgical symbols</a:t>
            </a:r>
          </a:p>
        </p:txBody>
      </p:sp>
      <p:sp>
        <p:nvSpPr>
          <p:cNvPr id="5" name="Tijdelijke aanduiding voor inhoud 4"/>
          <p:cNvSpPr>
            <a:spLocks noGrp="1"/>
          </p:cNvSpPr>
          <p:nvPr>
            <p:ph idx="1"/>
          </p:nvPr>
        </p:nvSpPr>
        <p:spPr>
          <a:xfrm>
            <a:off x="662214" y="1595136"/>
            <a:ext cx="16023772" cy="7020000"/>
          </a:xfrm>
        </p:spPr>
        <p:txBody>
          <a:bodyPr>
            <a:normAutofit fontScale="92500" lnSpcReduction="10000"/>
          </a:bodyPr>
          <a:lstStyle/>
          <a:p>
            <a:pPr marL="0" indent="0" algn="ctr">
              <a:buNone/>
            </a:pPr>
            <a:r>
              <a:rPr lang="nl-NL" altLang="de-DE" sz="4200" b="1" i="1" dirty="0">
                <a:ea typeface="ＭＳ Ｐゴシック" panose="020B0600070205080204" pitchFamily="34" charset="-128"/>
                <a:cs typeface="Arial" panose="020B0604020202020204" pitchFamily="34" charset="0"/>
              </a:rPr>
              <a:t>Order of Christian </a:t>
            </a:r>
            <a:r>
              <a:rPr lang="en-US" altLang="de-DE" sz="4200" b="1" i="1" dirty="0">
                <a:ea typeface="ＭＳ Ｐゴシック" panose="020B0600070205080204" pitchFamily="34" charset="-128"/>
                <a:cs typeface="Arial" panose="020B0604020202020204" pitchFamily="34" charset="0"/>
              </a:rPr>
              <a:t>Funerals </a:t>
            </a:r>
            <a:r>
              <a:rPr lang="en-US" altLang="de-DE" sz="4200" b="1" dirty="0">
                <a:ea typeface="ＭＳ Ｐゴシック" panose="020B0600070205080204" pitchFamily="34" charset="-128"/>
                <a:cs typeface="Arial" panose="020B0604020202020204" pitchFamily="34" charset="0"/>
              </a:rPr>
              <a:t>(1991): Rite for the Burial of Ashes</a:t>
            </a:r>
            <a:r>
              <a:rPr lang="nl-NL" altLang="de-DE" sz="4200" dirty="0">
                <a:ea typeface="ＭＳ Ｐゴシック" panose="020B0600070205080204" pitchFamily="34" charset="-128"/>
                <a:cs typeface="Arial" panose="020B0604020202020204" pitchFamily="34" charset="0"/>
              </a:rPr>
              <a:t>:</a:t>
            </a:r>
          </a:p>
          <a:p>
            <a:pPr marL="0" indent="0" algn="ctr">
              <a:buNone/>
            </a:pPr>
            <a:r>
              <a:rPr lang="en-US" altLang="de-DE" sz="4200" dirty="0">
                <a:ea typeface="ＭＳ Ｐゴシック" panose="020B0600070205080204" pitchFamily="34" charset="-128"/>
                <a:cs typeface="Arial" panose="020B0604020202020204" pitchFamily="34" charset="0"/>
              </a:rPr>
              <a:t>My friends, we have come together to bury the ashes of our brother/sister N. In doing this </a:t>
            </a:r>
            <a:r>
              <a:rPr lang="en-US" altLang="de-DE" sz="4200" u="sng" dirty="0">
                <a:ea typeface="ＭＳ Ｐゴシック" panose="020B0600070205080204" pitchFamily="34" charset="-128"/>
                <a:cs typeface="Arial" panose="020B0604020202020204" pitchFamily="34" charset="0"/>
              </a:rPr>
              <a:t>we recall that our bodies bear the imprint of the first creation </a:t>
            </a:r>
            <a:r>
              <a:rPr lang="en-US" altLang="de-DE" sz="4200" dirty="0">
                <a:ea typeface="ＭＳ Ｐゴシック" panose="020B0600070205080204" pitchFamily="34" charset="-128"/>
                <a:cs typeface="Arial" panose="020B0604020202020204" pitchFamily="34" charset="0"/>
              </a:rPr>
              <a:t>when they were fashioned from dust; but in faith we remember, too, that by the new creation we also bear the image of Jesus who raised to glory (215).</a:t>
            </a:r>
          </a:p>
          <a:p>
            <a:pPr marL="0" indent="0" algn="ctr">
              <a:buNone/>
            </a:pPr>
            <a:r>
              <a:rPr lang="en-US" altLang="de-DE" sz="4200" dirty="0">
                <a:ea typeface="ＭＳ Ｐゴシック" panose="020B0600070205080204" pitchFamily="34" charset="-128"/>
                <a:cs typeface="Arial" panose="020B0604020202020204" pitchFamily="34" charset="0"/>
              </a:rPr>
              <a:t>Faithful God, Lord of all creation, </a:t>
            </a:r>
            <a:r>
              <a:rPr lang="en-US" altLang="de-DE" sz="4200" u="sng" dirty="0">
                <a:ea typeface="ＭＳ Ｐゴシック" panose="020B0600070205080204" pitchFamily="34" charset="-128"/>
                <a:cs typeface="Arial" panose="020B0604020202020204" pitchFamily="34" charset="0"/>
              </a:rPr>
              <a:t>you desire that nothing redeemed by your Son will even be lost</a:t>
            </a:r>
            <a:r>
              <a:rPr lang="en-US" altLang="de-DE" sz="4200" i="1" dirty="0">
                <a:ea typeface="ＭＳ Ｐゴシック" panose="020B0600070205080204" pitchFamily="34" charset="-128"/>
                <a:cs typeface="Arial" panose="020B0604020202020204" pitchFamily="34" charset="0"/>
              </a:rPr>
              <a:t> </a:t>
            </a:r>
            <a:r>
              <a:rPr lang="en-US" altLang="de-DE" sz="4200" dirty="0">
                <a:ea typeface="ＭＳ Ｐゴシック" panose="020B0600070205080204" pitchFamily="34" charset="-128"/>
                <a:cs typeface="Arial" panose="020B0604020202020204" pitchFamily="34" charset="0"/>
              </a:rPr>
              <a:t>and that the just will be raised up on the last day. Comfort us today with the word of your promise as we return the ashes of our brother/sister to the earth. Grant N. a place of rest and peace where the world of dust and ashes has no dominion. Confirm us in our hope that he/she will be created anew on the day when you will raise him/her up in glory to live with you and all the saints for ever and ever. Amen (216).</a:t>
            </a:r>
          </a:p>
        </p:txBody>
      </p:sp>
    </p:spTree>
    <p:extLst>
      <p:ext uri="{BB962C8B-B14F-4D97-AF65-F5344CB8AC3E}">
        <p14:creationId xmlns:p14="http://schemas.microsoft.com/office/powerpoint/2010/main" val="870321834"/>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229475" y="511327"/>
            <a:ext cx="14889249" cy="1079500"/>
          </a:xfrm>
        </p:spPr>
        <p:txBody>
          <a:bodyPr/>
          <a:lstStyle/>
          <a:p>
            <a:pPr algn="ctr"/>
            <a:r>
              <a:rPr lang="nl-NL" sz="4800" b="0" i="1" dirty="0"/>
              <a:t>2 - </a:t>
            </a:r>
            <a:r>
              <a:rPr lang="nl-NL" sz="4800" b="0" i="1" dirty="0" err="1"/>
              <a:t>Ritual</a:t>
            </a:r>
            <a:r>
              <a:rPr lang="nl-NL" sz="4800" b="0" i="1" dirty="0"/>
              <a:t> memory</a:t>
            </a:r>
          </a:p>
        </p:txBody>
      </p:sp>
      <p:sp>
        <p:nvSpPr>
          <p:cNvPr id="5" name="Tijdelijke aanduiding voor inhoud 4"/>
          <p:cNvSpPr>
            <a:spLocks noGrp="1"/>
          </p:cNvSpPr>
          <p:nvPr>
            <p:ph idx="1"/>
          </p:nvPr>
        </p:nvSpPr>
        <p:spPr>
          <a:xfrm>
            <a:off x="749300" y="1368387"/>
            <a:ext cx="15849600" cy="7615956"/>
          </a:xfrm>
        </p:spPr>
        <p:txBody>
          <a:bodyPr>
            <a:normAutofit fontScale="92500" lnSpcReduction="10000"/>
          </a:bodyPr>
          <a:lstStyle/>
          <a:p>
            <a:pPr marL="0" indent="0" algn="ctr">
              <a:buNone/>
            </a:pPr>
            <a:r>
              <a:rPr lang="nl-NL" altLang="de-DE" sz="4200" b="1" dirty="0">
                <a:ea typeface="ＭＳ Ｐゴシック" panose="020B0600070205080204" pitchFamily="34" charset="-128"/>
                <a:cs typeface="Arial" panose="020B0604020202020204" pitchFamily="34" charset="0"/>
              </a:rPr>
              <a:t>Jan </a:t>
            </a:r>
            <a:r>
              <a:rPr lang="nl-NL" altLang="de-DE" sz="4200" b="1" dirty="0" err="1">
                <a:ea typeface="ＭＳ Ｐゴシック" panose="020B0600070205080204" pitchFamily="34" charset="-128"/>
                <a:cs typeface="Arial" panose="020B0604020202020204" pitchFamily="34" charset="0"/>
              </a:rPr>
              <a:t>Assmann</a:t>
            </a:r>
            <a:r>
              <a:rPr lang="nl-NL" altLang="de-DE" sz="4200" dirty="0">
                <a:ea typeface="ＭＳ Ｐゴシック" panose="020B0600070205080204" pitchFamily="34" charset="-128"/>
                <a:cs typeface="Arial" panose="020B0604020202020204" pitchFamily="34" charset="0"/>
              </a:rPr>
              <a:t>: On </a:t>
            </a:r>
            <a:r>
              <a:rPr lang="nl-NL" altLang="de-DE" sz="4200" dirty="0" err="1">
                <a:ea typeface="ＭＳ Ｐゴシック" panose="020B0600070205080204" pitchFamily="34" charset="-128"/>
                <a:cs typeface="Arial" panose="020B0604020202020204" pitchFamily="34" charset="0"/>
              </a:rPr>
              <a:t>Cultural</a:t>
            </a:r>
            <a:r>
              <a:rPr lang="nl-NL" altLang="de-DE" sz="4200" dirty="0">
                <a:ea typeface="ＭＳ Ｐゴシック" panose="020B0600070205080204" pitchFamily="34" charset="-128"/>
                <a:cs typeface="Arial" panose="020B0604020202020204" pitchFamily="34" charset="0"/>
              </a:rPr>
              <a:t> Memory (1995)</a:t>
            </a:r>
          </a:p>
          <a:p>
            <a:pPr lvl="1" algn="ctr">
              <a:buFontTx/>
              <a:buChar char="-"/>
            </a:pPr>
            <a:r>
              <a:rPr lang="en-US" altLang="de-DE" sz="4200" dirty="0">
                <a:ea typeface="ＭＳ Ｐゴシック" panose="020B0600070205080204" pitchFamily="34" charset="-128"/>
                <a:cs typeface="Arial" panose="020B0604020202020204" pitchFamily="34" charset="0"/>
              </a:rPr>
              <a:t>Quartier (2007 etc.): Surveys among funeral goers and participants at mourning rituals show that they mainly long for communicative remembrance; they are open for cultural hope.</a:t>
            </a:r>
          </a:p>
          <a:p>
            <a:pPr lvl="1" algn="ctr">
              <a:buFontTx/>
              <a:buChar char="-"/>
            </a:pPr>
            <a:r>
              <a:rPr lang="nl-NL" altLang="de-DE" sz="4200" dirty="0">
                <a:ea typeface="ＭＳ Ｐゴシック" panose="020B0600070205080204" pitchFamily="34" charset="-128"/>
                <a:cs typeface="Arial" panose="020B0604020202020204" pitchFamily="34" charset="0"/>
              </a:rPr>
              <a:t>Mathijssen (2017, 102): “</a:t>
            </a:r>
            <a:r>
              <a:rPr lang="en-US" altLang="de-DE" sz="4200" dirty="0">
                <a:ea typeface="ＭＳ Ｐゴシック" panose="020B0600070205080204" pitchFamily="34" charset="-128"/>
                <a:cs typeface="Arial" panose="020B0604020202020204" pitchFamily="34" charset="0"/>
              </a:rPr>
              <a:t>Our research emphasizes the lived nature of afterlife representations. In the process, traditional images of an afterlife are losing their prominence and exclusivity and are increasingly being assigned a multitude of meanings. Representations of the hereafter, both traditional and non-traditional, are not taken off a shelf ready for use, but are continually reimagined and re-articulated based on personal experience. It is this reimagining which gives meaning to life and death and to the death of a loved one in particular”. </a:t>
            </a:r>
          </a:p>
          <a:p>
            <a:pPr marL="605148" lvl="1" indent="0" algn="ctr">
              <a:buNone/>
            </a:pPr>
            <a:r>
              <a:rPr lang="en-US" altLang="de-DE" sz="4200" dirty="0">
                <a:solidFill>
                  <a:srgbClr val="C00000"/>
                </a:solidFill>
                <a:ea typeface="ＭＳ Ｐゴシック" panose="020B0600070205080204" pitchFamily="34" charset="-128"/>
                <a:cs typeface="Arial" panose="020B0604020202020204" pitchFamily="34" charset="0"/>
              </a:rPr>
              <a:t>How can a connective structure be built between the traditional ritual technique of liturgical prayer and ritualizing memory?</a:t>
            </a:r>
          </a:p>
        </p:txBody>
      </p:sp>
    </p:spTree>
    <p:extLst>
      <p:ext uri="{BB962C8B-B14F-4D97-AF65-F5344CB8AC3E}">
        <p14:creationId xmlns:p14="http://schemas.microsoft.com/office/powerpoint/2010/main" val="3017154519"/>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229474" y="410935"/>
            <a:ext cx="14889249" cy="1079500"/>
          </a:xfrm>
        </p:spPr>
        <p:txBody>
          <a:bodyPr/>
          <a:lstStyle/>
          <a:p>
            <a:pPr algn="ctr"/>
            <a:r>
              <a:rPr lang="en-US" sz="4800" b="0" i="1" dirty="0"/>
              <a:t>2 – Liturgical memory</a:t>
            </a:r>
          </a:p>
        </p:txBody>
      </p:sp>
      <p:sp>
        <p:nvSpPr>
          <p:cNvPr id="5" name="Tijdelijke aanduiding voor inhoud 4"/>
          <p:cNvSpPr>
            <a:spLocks noGrp="1"/>
          </p:cNvSpPr>
          <p:nvPr>
            <p:ph idx="1"/>
          </p:nvPr>
        </p:nvSpPr>
        <p:spPr>
          <a:xfrm>
            <a:off x="488042" y="1368387"/>
            <a:ext cx="16372114" cy="7020000"/>
          </a:xfrm>
        </p:spPr>
        <p:txBody>
          <a:bodyPr>
            <a:normAutofit fontScale="92500" lnSpcReduction="10000"/>
          </a:bodyPr>
          <a:lstStyle/>
          <a:p>
            <a:pPr marL="0" indent="0" algn="ctr">
              <a:buNone/>
            </a:pPr>
            <a:r>
              <a:rPr lang="nl-NL" altLang="de-DE" sz="4200" b="1" dirty="0">
                <a:ea typeface="ＭＳ Ｐゴシック" panose="020B0600070205080204" pitchFamily="34" charset="-128"/>
                <a:cs typeface="Arial" panose="020B0604020202020204" pitchFamily="34" charset="0"/>
              </a:rPr>
              <a:t>Order of Christian </a:t>
            </a:r>
            <a:r>
              <a:rPr lang="nl-NL" altLang="de-DE" sz="4200" b="1" dirty="0" err="1">
                <a:ea typeface="ＭＳ Ｐゴシック" panose="020B0600070205080204" pitchFamily="34" charset="-128"/>
                <a:cs typeface="Arial" panose="020B0604020202020204" pitchFamily="34" charset="0"/>
              </a:rPr>
              <a:t>Funerals</a:t>
            </a:r>
            <a:r>
              <a:rPr lang="nl-NL" altLang="de-DE" sz="4200" b="1" dirty="0">
                <a:ea typeface="ＭＳ Ｐゴシック" panose="020B0600070205080204" pitchFamily="34" charset="-128"/>
                <a:cs typeface="Arial" panose="020B0604020202020204" pitchFamily="34" charset="0"/>
              </a:rPr>
              <a:t> (1991)</a:t>
            </a:r>
          </a:p>
          <a:p>
            <a:pPr marL="0" indent="0" algn="ctr">
              <a:buNone/>
            </a:pPr>
            <a:r>
              <a:rPr lang="en-US" altLang="de-DE" sz="4200" i="1" dirty="0">
                <a:ea typeface="ＭＳ Ｐゴシック" panose="020B0600070205080204" pitchFamily="34" charset="-128"/>
                <a:cs typeface="Arial" panose="020B0604020202020204" pitchFamily="34" charset="0"/>
              </a:rPr>
              <a:t>Prayer of commendation</a:t>
            </a:r>
          </a:p>
          <a:p>
            <a:pPr marL="0" indent="0" algn="ctr">
              <a:buNone/>
            </a:pPr>
            <a:r>
              <a:rPr lang="en-US" altLang="de-DE" sz="4200" dirty="0">
                <a:ea typeface="ＭＳ Ｐゴシック" panose="020B0600070205080204" pitchFamily="34" charset="-128"/>
                <a:cs typeface="Arial" panose="020B0604020202020204" pitchFamily="34" charset="0"/>
              </a:rPr>
              <a:t>Into your hands, father of mercies, we commend our brother/sister N. in the sure and certain hope that, together with all who have died in Christ, he/she will rise with him on the last day. </a:t>
            </a:r>
            <a:r>
              <a:rPr lang="en-US" altLang="de-DE" sz="4200" u="sng" dirty="0">
                <a:ea typeface="ＭＳ Ｐゴシック" panose="020B0600070205080204" pitchFamily="34" charset="-128"/>
                <a:cs typeface="Arial" panose="020B0604020202020204" pitchFamily="34" charset="0"/>
              </a:rPr>
              <a:t>We give you thanks for the blessings which you bestowed on N. in this life: they are signs to us of your goodness and of your fellowship with the saints in Christ </a:t>
            </a:r>
            <a:r>
              <a:rPr lang="en-US" altLang="de-DE" sz="4200" dirty="0">
                <a:ea typeface="ＭＳ Ｐゴシック" panose="020B0600070205080204" pitchFamily="34" charset="-128"/>
                <a:cs typeface="Arial" panose="020B0604020202020204" pitchFamily="34" charset="0"/>
              </a:rPr>
              <a:t>(99).</a:t>
            </a:r>
          </a:p>
          <a:p>
            <a:pPr marL="0" indent="0" algn="ctr">
              <a:buNone/>
            </a:pPr>
            <a:r>
              <a:rPr lang="en-US" altLang="de-DE" sz="4200" i="1" dirty="0">
                <a:ea typeface="ＭＳ Ｐゴシック" panose="020B0600070205080204" pitchFamily="34" charset="-128"/>
                <a:cs typeface="Arial" panose="020B0604020202020204" pitchFamily="34" charset="0"/>
              </a:rPr>
              <a:t>Prayer for the mourners</a:t>
            </a:r>
          </a:p>
          <a:p>
            <a:pPr marL="0" indent="0" algn="ctr">
              <a:buNone/>
            </a:pPr>
            <a:r>
              <a:rPr lang="en-US" altLang="de-DE" sz="4200" dirty="0">
                <a:ea typeface="ＭＳ Ｐゴシック" panose="020B0600070205080204" pitchFamily="34" charset="-128"/>
                <a:cs typeface="Arial" panose="020B0604020202020204" pitchFamily="34" charset="0"/>
              </a:rPr>
              <a:t>Lord our God, the death of our brother/sister N. recalls our human condition and the brevity of our lives on earth. But for those who believe in your love, </a:t>
            </a:r>
            <a:r>
              <a:rPr lang="en-US" altLang="de-DE" sz="4200" u="sng" dirty="0">
                <a:ea typeface="ＭＳ Ｐゴシック" panose="020B0600070205080204" pitchFamily="34" charset="-128"/>
                <a:cs typeface="Arial" panose="020B0604020202020204" pitchFamily="34" charset="0"/>
              </a:rPr>
              <a:t>death is not the end, nor does it destroy the bonds that you forge in our lives</a:t>
            </a:r>
            <a:r>
              <a:rPr lang="en-US" altLang="de-DE" sz="4200" dirty="0">
                <a:ea typeface="ＭＳ Ｐゴシック" panose="020B0600070205080204" pitchFamily="34" charset="-128"/>
                <a:cs typeface="Arial" panose="020B0604020202020204" pitchFamily="34" charset="0"/>
              </a:rPr>
              <a:t> (424).</a:t>
            </a:r>
          </a:p>
          <a:p>
            <a:pPr marL="0" indent="0" algn="ctr">
              <a:buNone/>
            </a:pPr>
            <a:endParaRPr lang="nl-NL" altLang="de-DE" sz="4200" dirty="0">
              <a:ea typeface="ＭＳ Ｐゴシック" panose="020B0600070205080204" pitchFamily="34" charset="-128"/>
              <a:cs typeface="Arial" panose="020B0604020202020204" pitchFamily="34" charset="0"/>
            </a:endParaRPr>
          </a:p>
          <a:p>
            <a:pPr lvl="1">
              <a:buFontTx/>
              <a:buChar char="-"/>
            </a:pPr>
            <a:endParaRPr lang="nl-NL" altLang="de-DE" sz="4200" dirty="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7077910"/>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682085" y="720725"/>
            <a:ext cx="15984030" cy="1079500"/>
          </a:xfrm>
        </p:spPr>
        <p:txBody>
          <a:bodyPr/>
          <a:lstStyle/>
          <a:p>
            <a:pPr algn="ctr"/>
            <a:r>
              <a:rPr lang="en-US" sz="4400" dirty="0"/>
              <a:t>Ritual Techniques of Remembrance and Hope</a:t>
            </a:r>
            <a:br>
              <a:rPr lang="en-US" sz="4400" dirty="0"/>
            </a:br>
            <a:r>
              <a:rPr lang="en-US" sz="4400" b="0" dirty="0"/>
              <a:t>Prof. Dr. Thomas Quartier [Thomas.quartier@ru.nl]</a:t>
            </a:r>
          </a:p>
        </p:txBody>
      </p:sp>
      <p:graphicFrame>
        <p:nvGraphicFramePr>
          <p:cNvPr id="6" name="Group 52">
            <a:extLst>
              <a:ext uri="{FF2B5EF4-FFF2-40B4-BE49-F238E27FC236}">
                <a16:creationId xmlns:a16="http://schemas.microsoft.com/office/drawing/2014/main" id="{5CCBE86F-FD77-43D6-940E-E6459F3487DE}"/>
              </a:ext>
            </a:extLst>
          </p:cNvPr>
          <p:cNvGraphicFramePr>
            <a:graphicFrameLocks/>
          </p:cNvGraphicFramePr>
          <p:nvPr>
            <p:extLst>
              <p:ext uri="{D42A27DB-BD31-4B8C-83A1-F6EECF244321}">
                <p14:modId xmlns:p14="http://schemas.microsoft.com/office/powerpoint/2010/main" val="4181708234"/>
              </p:ext>
            </p:extLst>
          </p:nvPr>
        </p:nvGraphicFramePr>
        <p:xfrm>
          <a:off x="1945054" y="2366282"/>
          <a:ext cx="13458091" cy="6201288"/>
        </p:xfrm>
        <a:graphic>
          <a:graphicData uri="http://schemas.openxmlformats.org/drawingml/2006/table">
            <a:tbl>
              <a:tblPr/>
              <a:tblGrid>
                <a:gridCol w="3844304">
                  <a:extLst>
                    <a:ext uri="{9D8B030D-6E8A-4147-A177-3AD203B41FA5}">
                      <a16:colId xmlns:a16="http://schemas.microsoft.com/office/drawing/2014/main" val="20000"/>
                    </a:ext>
                  </a:extLst>
                </a:gridCol>
                <a:gridCol w="9613787">
                  <a:extLst>
                    <a:ext uri="{9D8B030D-6E8A-4147-A177-3AD203B41FA5}">
                      <a16:colId xmlns:a16="http://schemas.microsoft.com/office/drawing/2014/main" val="20001"/>
                    </a:ext>
                  </a:extLst>
                </a:gridCol>
              </a:tblGrid>
              <a:tr h="897768">
                <a:tc>
                  <a:txBody>
                    <a:bodyPr/>
                    <a:lstStyle>
                      <a:lvl1pPr defTabSz="457200" eaLnBrk="0" hangingPunct="0">
                        <a:defRPr sz="2100">
                          <a:solidFill>
                            <a:srgbClr val="141313"/>
                          </a:solidFill>
                          <a:latin typeface="Arial" panose="020B0604020202020204" pitchFamily="34" charset="0"/>
                          <a:ea typeface="ＭＳ Ｐゴシック" panose="020B0600070205080204" pitchFamily="34" charset="-128"/>
                          <a:cs typeface="Arial" panose="020B0604020202020204" pitchFamily="34" charset="0"/>
                          <a:sym typeface="Kievit-Book" charset="0"/>
                        </a:defRPr>
                      </a:lvl1pPr>
                      <a:lvl2pPr marL="742950" indent="-28575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2pPr>
                      <a:lvl3pPr marL="11430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3pPr>
                      <a:lvl4pPr marL="16002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4pPr>
                      <a:lvl5pPr marL="20574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5pPr>
                      <a:lvl6pPr marL="25146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6pPr>
                      <a:lvl7pPr marL="29718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7pPr>
                      <a:lvl8pPr marL="34290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8pPr>
                      <a:lvl9pPr marL="38862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de-DE" sz="2800" b="1" i="0" u="none" strike="noStrike" cap="none" normalizeH="0" baseline="0" noProof="0">
                          <a:ln>
                            <a:noFill/>
                          </a:ln>
                          <a:solidFill>
                            <a:srgbClr val="FFFFFF"/>
                          </a:solidFill>
                          <a:effectLst/>
                          <a:latin typeface="Arial" panose="020B0604020202020204" pitchFamily="34" charset="0"/>
                          <a:ea typeface="ヒラギノ明朝 ProN W3" charset="-128"/>
                          <a:cs typeface="Arial" panose="020B0604020202020204" pitchFamily="34" charset="0"/>
                          <a:sym typeface="American Typewriter" charset="0"/>
                        </a:rPr>
                        <a:t>Concept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defTabSz="457200" eaLnBrk="0" hangingPunct="0">
                        <a:defRPr sz="2100">
                          <a:solidFill>
                            <a:srgbClr val="141313"/>
                          </a:solidFill>
                          <a:latin typeface="Arial" panose="020B0604020202020204" pitchFamily="34" charset="0"/>
                          <a:ea typeface="ＭＳ Ｐゴシック" panose="020B0600070205080204" pitchFamily="34" charset="-128"/>
                          <a:cs typeface="Arial" panose="020B0604020202020204" pitchFamily="34" charset="0"/>
                          <a:sym typeface="Kievit-Book" charset="0"/>
                        </a:defRPr>
                      </a:lvl1pPr>
                      <a:lvl2pPr marL="742950" indent="-28575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2pPr>
                      <a:lvl3pPr marL="11430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3pPr>
                      <a:lvl4pPr marL="16002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4pPr>
                      <a:lvl5pPr marL="20574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5pPr>
                      <a:lvl6pPr marL="25146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6pPr>
                      <a:lvl7pPr marL="29718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7pPr>
                      <a:lvl8pPr marL="34290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8pPr>
                      <a:lvl9pPr marL="38862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de-DE" sz="2800" b="1" i="0" u="none" strike="noStrike" cap="none" normalizeH="0" baseline="0" noProof="0" dirty="0">
                          <a:ln>
                            <a:noFill/>
                          </a:ln>
                          <a:solidFill>
                            <a:srgbClr val="FFFFFF"/>
                          </a:solidFill>
                          <a:effectLst/>
                          <a:latin typeface="Arial" panose="020B0604020202020204" pitchFamily="34" charset="0"/>
                          <a:ea typeface="ヒラギノ明朝 ProN W3" charset="-128"/>
                          <a:cs typeface="Arial" panose="020B0604020202020204" pitchFamily="34" charset="0"/>
                          <a:sym typeface="American Typewriter" charset="0"/>
                        </a:rPr>
                        <a:t>Questions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106236">
                <a:tc>
                  <a:txBody>
                    <a:bodyPr/>
                    <a:lstStyle>
                      <a:lvl1pPr defTabSz="457200" eaLnBrk="0" hangingPunct="0">
                        <a:defRPr sz="2100">
                          <a:solidFill>
                            <a:srgbClr val="141313"/>
                          </a:solidFill>
                          <a:latin typeface="Arial" panose="020B0604020202020204" pitchFamily="34" charset="0"/>
                          <a:ea typeface="ＭＳ Ｐゴシック" panose="020B0600070205080204" pitchFamily="34" charset="-128"/>
                          <a:cs typeface="Arial" panose="020B0604020202020204" pitchFamily="34" charset="0"/>
                          <a:sym typeface="Kievit-Book" charset="0"/>
                        </a:defRPr>
                      </a:lvl1pPr>
                      <a:lvl2pPr marL="742950" indent="-28575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2pPr>
                      <a:lvl3pPr marL="11430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3pPr>
                      <a:lvl4pPr marL="16002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4pPr>
                      <a:lvl5pPr marL="20574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5pPr>
                      <a:lvl6pPr marL="25146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6pPr>
                      <a:lvl7pPr marL="29718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7pPr>
                      <a:lvl8pPr marL="34290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8pPr>
                      <a:lvl9pPr marL="38862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de-DE" sz="2800" b="0" i="0" u="none" strike="noStrike" cap="none" normalizeH="0" baseline="0" noProof="0">
                          <a:ln>
                            <a:noFill/>
                          </a:ln>
                          <a:solidFill>
                            <a:srgbClr val="000000"/>
                          </a:solidFill>
                          <a:effectLst/>
                          <a:latin typeface="Arial" panose="020B0604020202020204" pitchFamily="34" charset="0"/>
                          <a:ea typeface="ヒラギノ明朝 ProN W3" charset="-128"/>
                          <a:cs typeface="Arial" panose="020B0604020202020204" pitchFamily="34" charset="0"/>
                          <a:sym typeface="American Typewriter" charset="0"/>
                        </a:rPr>
                        <a:t>Symbols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CDCC"/>
                    </a:solidFill>
                  </a:tcPr>
                </a:tc>
                <a:tc>
                  <a:txBody>
                    <a:bodyPr/>
                    <a:lstStyle>
                      <a:lvl1pPr defTabSz="457200" eaLnBrk="0" hangingPunct="0">
                        <a:defRPr sz="2100">
                          <a:solidFill>
                            <a:srgbClr val="141313"/>
                          </a:solidFill>
                          <a:latin typeface="Arial" panose="020B0604020202020204" pitchFamily="34" charset="0"/>
                          <a:ea typeface="ＭＳ Ｐゴシック" panose="020B0600070205080204" pitchFamily="34" charset="-128"/>
                          <a:cs typeface="Arial" panose="020B0604020202020204" pitchFamily="34" charset="0"/>
                          <a:sym typeface="Kievit-Book" charset="0"/>
                        </a:defRPr>
                      </a:lvl1pPr>
                      <a:lvl2pPr marL="742950" indent="-28575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2pPr>
                      <a:lvl3pPr marL="11430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3pPr>
                      <a:lvl4pPr marL="16002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4pPr>
                      <a:lvl5pPr marL="20574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5pPr>
                      <a:lvl6pPr marL="25146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6pPr>
                      <a:lvl7pPr marL="29718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7pPr>
                      <a:lvl8pPr marL="34290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8pPr>
                      <a:lvl9pPr marL="38862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9pPr>
                    </a:lstStyle>
                    <a:p>
                      <a:pPr marL="285750" marR="0" lvl="0" indent="-285750" algn="l" defTabSz="457200" rtl="0" eaLnBrk="1" fontAlgn="base" latinLnBrk="0" hangingPunct="1">
                        <a:lnSpc>
                          <a:spcPct val="100000"/>
                        </a:lnSpc>
                        <a:spcBef>
                          <a:spcPct val="0"/>
                        </a:spcBef>
                        <a:spcAft>
                          <a:spcPct val="0"/>
                        </a:spcAft>
                        <a:buClrTx/>
                        <a:buSzTx/>
                        <a:buFontTx/>
                        <a:buChar char="-"/>
                        <a:tabLst/>
                      </a:pPr>
                      <a:r>
                        <a:rPr kumimoji="0" lang="en-US" altLang="de-DE" sz="2800" b="0" i="0" u="none" strike="noStrike" cap="none" normalizeH="0" baseline="0" noProof="0">
                          <a:ln>
                            <a:noFill/>
                          </a:ln>
                          <a:solidFill>
                            <a:srgbClr val="000000"/>
                          </a:solidFill>
                          <a:effectLst/>
                          <a:latin typeface="Arial" panose="020B0604020202020204" pitchFamily="34" charset="0"/>
                          <a:ea typeface="ヒラギノ明朝 ProN W3" charset="-128"/>
                          <a:cs typeface="Arial" panose="020B0604020202020204" pitchFamily="34" charset="0"/>
                          <a:sym typeface="American Typewriter" charset="0"/>
                        </a:rPr>
                        <a:t>How can communicative memory of the deceased be articulated liturgically?</a:t>
                      </a:r>
                    </a:p>
                    <a:p>
                      <a:pPr marL="285750" marR="0" lvl="0" indent="-285750" algn="l" defTabSz="457200" rtl="0" eaLnBrk="1" fontAlgn="base" latinLnBrk="0" hangingPunct="1">
                        <a:lnSpc>
                          <a:spcPct val="100000"/>
                        </a:lnSpc>
                        <a:spcBef>
                          <a:spcPct val="0"/>
                        </a:spcBef>
                        <a:spcAft>
                          <a:spcPct val="0"/>
                        </a:spcAft>
                        <a:buClrTx/>
                        <a:buSzTx/>
                        <a:buFontTx/>
                        <a:buChar char="-"/>
                        <a:tabLst/>
                      </a:pPr>
                      <a:r>
                        <a:rPr kumimoji="0" lang="en-US" altLang="de-DE" sz="2800" b="0" i="0" u="none" strike="noStrike" cap="none" normalizeH="0" baseline="0" noProof="0">
                          <a:ln>
                            <a:noFill/>
                          </a:ln>
                          <a:solidFill>
                            <a:srgbClr val="000000"/>
                          </a:solidFill>
                          <a:effectLst/>
                          <a:latin typeface="Arial" panose="020B0604020202020204" pitchFamily="34" charset="0"/>
                          <a:ea typeface="ヒラギノ明朝 ProN W3" charset="-128"/>
                          <a:cs typeface="Arial" panose="020B0604020202020204" pitchFamily="34" charset="0"/>
                          <a:sym typeface="American Typewriter" charset="0"/>
                        </a:rPr>
                        <a:t>How can cultural memory of an afterlife of the deceased be articulated in liturgy?</a:t>
                      </a:r>
                    </a:p>
                    <a:p>
                      <a:pPr marL="285750" marR="0" lvl="0" indent="-285750" algn="l" defTabSz="457200" rtl="0" eaLnBrk="1" fontAlgn="base" latinLnBrk="0" hangingPunct="1">
                        <a:lnSpc>
                          <a:spcPct val="100000"/>
                        </a:lnSpc>
                        <a:spcBef>
                          <a:spcPct val="0"/>
                        </a:spcBef>
                        <a:spcAft>
                          <a:spcPct val="0"/>
                        </a:spcAft>
                        <a:buClrTx/>
                        <a:buSzTx/>
                        <a:buFontTx/>
                        <a:buChar char="-"/>
                        <a:tabLst/>
                      </a:pPr>
                      <a:r>
                        <a:rPr kumimoji="0" lang="en-US" altLang="de-DE" sz="2800" b="0" i="0" u="none" strike="noStrike" cap="none" normalizeH="0" baseline="0" noProof="0">
                          <a:ln>
                            <a:noFill/>
                          </a:ln>
                          <a:solidFill>
                            <a:srgbClr val="000000"/>
                          </a:solidFill>
                          <a:effectLst/>
                          <a:latin typeface="Arial" panose="020B0604020202020204" pitchFamily="34" charset="0"/>
                          <a:ea typeface="ヒラギノ明朝 ProN W3" charset="-128"/>
                          <a:cs typeface="Arial" panose="020B0604020202020204" pitchFamily="34" charset="0"/>
                          <a:sym typeface="American Typewriter" charset="0"/>
                        </a:rPr>
                        <a:t>How can situational beliefs accompany personal experiences of funeral goers and mourners?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CDCC"/>
                    </a:solidFill>
                  </a:tcPr>
                </a:tc>
                <a:extLst>
                  <a:ext uri="{0D108BD9-81ED-4DB2-BD59-A6C34878D82A}">
                    <a16:rowId xmlns:a16="http://schemas.microsoft.com/office/drawing/2014/main" val="10001"/>
                  </a:ext>
                </a:extLst>
              </a:tr>
              <a:tr h="2305760">
                <a:tc>
                  <a:txBody>
                    <a:bodyPr/>
                    <a:lstStyle>
                      <a:lvl1pPr defTabSz="457200" eaLnBrk="0" hangingPunct="0">
                        <a:defRPr sz="2100">
                          <a:solidFill>
                            <a:srgbClr val="141313"/>
                          </a:solidFill>
                          <a:latin typeface="Arial" panose="020B0604020202020204" pitchFamily="34" charset="0"/>
                          <a:ea typeface="ＭＳ Ｐゴシック" panose="020B0600070205080204" pitchFamily="34" charset="-128"/>
                          <a:cs typeface="Arial" panose="020B0604020202020204" pitchFamily="34" charset="0"/>
                          <a:sym typeface="Kievit-Book" charset="0"/>
                        </a:defRPr>
                      </a:lvl1pPr>
                      <a:lvl2pPr marL="742950" indent="-28575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2pPr>
                      <a:lvl3pPr marL="11430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3pPr>
                      <a:lvl4pPr marL="16002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4pPr>
                      <a:lvl5pPr marL="20574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5pPr>
                      <a:lvl6pPr marL="25146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6pPr>
                      <a:lvl7pPr marL="29718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7pPr>
                      <a:lvl8pPr marL="34290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8pPr>
                      <a:lvl9pPr marL="38862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de-DE" sz="2800" b="0" i="0" u="none" strike="noStrike" cap="none" normalizeH="0" baseline="0" noProof="0" dirty="0">
                          <a:ln>
                            <a:noFill/>
                          </a:ln>
                          <a:solidFill>
                            <a:srgbClr val="000000"/>
                          </a:solidFill>
                          <a:effectLst/>
                          <a:latin typeface="Arial" panose="020B0604020202020204" pitchFamily="34" charset="0"/>
                          <a:ea typeface="ヒラギノ明朝 ProN W3" charset="-128"/>
                          <a:cs typeface="Arial" panose="020B0604020202020204" pitchFamily="34" charset="0"/>
                          <a:sym typeface="American Typewriter" charset="0"/>
                        </a:rPr>
                        <a:t>Memory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8E7"/>
                    </a:solidFill>
                  </a:tcPr>
                </a:tc>
                <a:tc>
                  <a:txBody>
                    <a:bodyPr/>
                    <a:lstStyle>
                      <a:lvl1pPr defTabSz="457200" eaLnBrk="0" hangingPunct="0">
                        <a:defRPr sz="2100">
                          <a:solidFill>
                            <a:srgbClr val="141313"/>
                          </a:solidFill>
                          <a:latin typeface="Arial" panose="020B0604020202020204" pitchFamily="34" charset="0"/>
                          <a:ea typeface="ＭＳ Ｐゴシック" panose="020B0600070205080204" pitchFamily="34" charset="-128"/>
                          <a:cs typeface="Arial" panose="020B0604020202020204" pitchFamily="34" charset="0"/>
                          <a:sym typeface="Kievit-Book" charset="0"/>
                        </a:defRPr>
                      </a:lvl1pPr>
                      <a:lvl2pPr marL="742950" indent="-28575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2pPr>
                      <a:lvl3pPr marL="11430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3pPr>
                      <a:lvl4pPr marL="16002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4pPr>
                      <a:lvl5pPr marL="2057400" indent="-228600" defTabSz="457200" eaLnBrk="0" hangingPunct="0">
                        <a:defRPr sz="2600">
                          <a:solidFill>
                            <a:srgbClr val="141313"/>
                          </a:solidFill>
                          <a:latin typeface="Arial" panose="020B0604020202020204" pitchFamily="34" charset="0"/>
                          <a:ea typeface="ＭＳ Ｐゴシック" panose="020B0600070205080204" pitchFamily="34" charset="-128"/>
                          <a:sym typeface="Kievit-Book" charset="0"/>
                        </a:defRPr>
                      </a:lvl5pPr>
                      <a:lvl6pPr marL="25146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6pPr>
                      <a:lvl7pPr marL="29718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7pPr>
                      <a:lvl8pPr marL="34290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8pPr>
                      <a:lvl9pPr marL="3886200" indent="-228600" defTabSz="457200" eaLnBrk="0" fontAlgn="base" hangingPunct="0">
                        <a:spcBef>
                          <a:spcPct val="0"/>
                        </a:spcBef>
                        <a:spcAft>
                          <a:spcPct val="0"/>
                        </a:spcAft>
                        <a:defRPr sz="2600">
                          <a:solidFill>
                            <a:srgbClr val="141313"/>
                          </a:solidFill>
                          <a:latin typeface="Arial" panose="020B0604020202020204" pitchFamily="34" charset="0"/>
                          <a:ea typeface="ＭＳ Ｐゴシック" panose="020B0600070205080204" pitchFamily="34" charset="-128"/>
                          <a:sym typeface="Kievit-Book" charset="0"/>
                        </a:defRPr>
                      </a:lvl9pPr>
                    </a:lstStyle>
                    <a:p>
                      <a:pPr marL="285750" marR="0" lvl="0" indent="-285750" algn="l" defTabSz="457200" rtl="0" eaLnBrk="1" fontAlgn="base" latinLnBrk="0" hangingPunct="1">
                        <a:lnSpc>
                          <a:spcPct val="100000"/>
                        </a:lnSpc>
                        <a:spcBef>
                          <a:spcPct val="0"/>
                        </a:spcBef>
                        <a:spcAft>
                          <a:spcPct val="0"/>
                        </a:spcAft>
                        <a:buClrTx/>
                        <a:buSzTx/>
                        <a:buFontTx/>
                        <a:buChar char="-"/>
                        <a:tabLst/>
                      </a:pPr>
                      <a:r>
                        <a:rPr kumimoji="0" lang="en-US" altLang="de-DE" sz="2800" b="0" i="0" u="none" strike="noStrike" cap="none" normalizeH="0" baseline="0" noProof="0" dirty="0">
                          <a:ln>
                            <a:noFill/>
                          </a:ln>
                          <a:solidFill>
                            <a:srgbClr val="000000"/>
                          </a:solidFill>
                          <a:effectLst/>
                          <a:latin typeface="Arial" panose="020B0604020202020204" pitchFamily="34" charset="0"/>
                          <a:ea typeface="ヒラギノ明朝 ProN W3" charset="-128"/>
                          <a:cs typeface="Arial" panose="020B0604020202020204" pitchFamily="34" charset="0"/>
                          <a:sym typeface="American Typewriter" charset="0"/>
                        </a:rPr>
                        <a:t>How can the identity of the deceased be symbolized in funerals and mourning rituals?</a:t>
                      </a:r>
                    </a:p>
                    <a:p>
                      <a:pPr marL="285750" marR="0" lvl="0" indent="-285750" algn="l" defTabSz="457200" rtl="0" eaLnBrk="1" fontAlgn="base" latinLnBrk="0" hangingPunct="1">
                        <a:lnSpc>
                          <a:spcPct val="100000"/>
                        </a:lnSpc>
                        <a:spcBef>
                          <a:spcPct val="0"/>
                        </a:spcBef>
                        <a:spcAft>
                          <a:spcPct val="0"/>
                        </a:spcAft>
                        <a:buClrTx/>
                        <a:buSzTx/>
                        <a:buFontTx/>
                        <a:buChar char="-"/>
                        <a:tabLst/>
                      </a:pPr>
                      <a:r>
                        <a:rPr kumimoji="0" lang="en-US" altLang="de-DE" sz="2800" b="0" i="0" u="none" strike="noStrike" cap="none" normalizeH="0" baseline="0" noProof="0" dirty="0">
                          <a:ln>
                            <a:noFill/>
                          </a:ln>
                          <a:solidFill>
                            <a:srgbClr val="000000"/>
                          </a:solidFill>
                          <a:effectLst/>
                          <a:latin typeface="Arial" panose="020B0604020202020204" pitchFamily="34" charset="0"/>
                          <a:ea typeface="ヒラギノ明朝 ProN W3" charset="-128"/>
                          <a:cs typeface="Arial" panose="020B0604020202020204" pitchFamily="34" charset="0"/>
                          <a:sym typeface="American Typewriter" charset="0"/>
                        </a:rPr>
                        <a:t>How can the social identity of the assembly be </a:t>
                      </a:r>
                      <a:r>
                        <a:rPr kumimoji="0" lang="en-US" altLang="de-DE" sz="2800" b="0" i="0" u="none" strike="noStrike" cap="none" normalizeH="0" baseline="0" noProof="0" dirty="0" err="1">
                          <a:ln>
                            <a:noFill/>
                          </a:ln>
                          <a:solidFill>
                            <a:srgbClr val="000000"/>
                          </a:solidFill>
                          <a:effectLst/>
                          <a:latin typeface="Arial" panose="020B0604020202020204" pitchFamily="34" charset="0"/>
                          <a:ea typeface="ヒラギノ明朝 ProN W3" charset="-128"/>
                          <a:cs typeface="Arial" panose="020B0604020202020204" pitchFamily="34" charset="0"/>
                          <a:sym typeface="American Typewriter" charset="0"/>
                        </a:rPr>
                        <a:t>symblized</a:t>
                      </a:r>
                      <a:r>
                        <a:rPr kumimoji="0" lang="en-US" altLang="de-DE" sz="2800" b="0" i="0" u="none" strike="noStrike" cap="none" normalizeH="0" baseline="0" noProof="0" dirty="0">
                          <a:ln>
                            <a:noFill/>
                          </a:ln>
                          <a:solidFill>
                            <a:srgbClr val="000000"/>
                          </a:solidFill>
                          <a:effectLst/>
                          <a:latin typeface="Arial" panose="020B0604020202020204" pitchFamily="34" charset="0"/>
                          <a:ea typeface="ヒラギノ明朝 ProN W3" charset="-128"/>
                          <a:cs typeface="Arial" panose="020B0604020202020204" pitchFamily="34" charset="0"/>
                          <a:sym typeface="American Typewriter" charset="0"/>
                        </a:rPr>
                        <a:t> in a liturgical setting?</a:t>
                      </a:r>
                    </a:p>
                    <a:p>
                      <a:pPr marL="285750" marR="0" lvl="0" indent="-285750" algn="l" defTabSz="457200" rtl="0" eaLnBrk="1" fontAlgn="base" latinLnBrk="0" hangingPunct="1">
                        <a:lnSpc>
                          <a:spcPct val="100000"/>
                        </a:lnSpc>
                        <a:spcBef>
                          <a:spcPct val="0"/>
                        </a:spcBef>
                        <a:spcAft>
                          <a:spcPct val="0"/>
                        </a:spcAft>
                        <a:buClrTx/>
                        <a:buSzTx/>
                        <a:buFontTx/>
                        <a:buChar char="-"/>
                        <a:tabLst/>
                      </a:pPr>
                      <a:r>
                        <a:rPr kumimoji="0" lang="en-US" altLang="de-DE" sz="2800" b="0" i="0" u="none" strike="noStrike" cap="none" normalizeH="0" baseline="0" noProof="0" dirty="0">
                          <a:ln>
                            <a:noFill/>
                          </a:ln>
                          <a:solidFill>
                            <a:srgbClr val="000000"/>
                          </a:solidFill>
                          <a:effectLst/>
                          <a:latin typeface="Arial" panose="020B0604020202020204" pitchFamily="34" charset="0"/>
                          <a:ea typeface="ヒラギノ明朝 ProN W3" charset="-128"/>
                          <a:cs typeface="Arial" panose="020B0604020202020204" pitchFamily="34" charset="0"/>
                          <a:sym typeface="American Typewriter" charset="0"/>
                        </a:rPr>
                        <a:t>How can traditional symbolic patterns be a frame for symbolizing death and afterlife?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8E7"/>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86322849"/>
      </p:ext>
    </p:extLst>
  </p:cSld>
  <p:clrMapOvr>
    <a:masterClrMapping/>
  </p:clrMapOvr>
  <p:transition spd="med">
    <p:fade/>
  </p:transition>
</p:sld>
</file>

<file path=ppt/theme/theme1.xml><?xml version="1.0" encoding="utf-8"?>
<a:theme xmlns:a="http://schemas.openxmlformats.org/drawingml/2006/main" name="1_Basis N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800" dirty="0" smtClean="0">
            <a:latin typeface="+mn-lt"/>
          </a:defRPr>
        </a:defPPr>
      </a:lstStyle>
    </a:txDef>
  </a:objectDefaults>
  <a:extraClrSchemeLst/>
  <a:extLst>
    <a:ext uri="{05A4C25C-085E-4340-85A3-A5531E510DB2}">
      <thm15:themeFamily xmlns:thm15="http://schemas.microsoft.com/office/thememl/2012/main" name="RU_PPT_NL_CP" id="{C651DA8E-C508-C444-9305-1C1B1CEC9AB2}" vid="{4410FC02-0C04-5B48-86F2-0AACF787D55B}"/>
    </a:ext>
  </a:extLst>
</a:theme>
</file>

<file path=ppt/theme/theme2.xml><?xml version="1.0" encoding="utf-8"?>
<a:theme xmlns:a="http://schemas.openxmlformats.org/drawingml/2006/main" name="Titel N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800" dirty="0" err="1" smtClean="0">
            <a:latin typeface="+mn-lt"/>
          </a:defRPr>
        </a:defPPr>
      </a:lstStyle>
    </a:txDef>
  </a:objectDefaults>
  <a:extraClrSchemeLst/>
  <a:extLst>
    <a:ext uri="{05A4C25C-085E-4340-85A3-A5531E510DB2}">
      <thm15:themeFamily xmlns:thm15="http://schemas.microsoft.com/office/thememl/2012/main" name="RU_PPT_NL_CP" id="{C651DA8E-C508-C444-9305-1C1B1CEC9AB2}" vid="{10DEA3F3-3581-964C-B0F0-563B6BE7949A}"/>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RU_PPT_NL_CP</Template>
  <TotalTime>0</TotalTime>
  <Words>1114</Words>
  <Application>Microsoft Office PowerPoint</Application>
  <PresentationFormat>Aangepast</PresentationFormat>
  <Paragraphs>41</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2</vt:i4>
      </vt:variant>
      <vt:variant>
        <vt:lpstr>Diatitels</vt:lpstr>
      </vt:variant>
      <vt:variant>
        <vt:i4>8</vt:i4>
      </vt:variant>
    </vt:vector>
  </HeadingPairs>
  <TitlesOfParts>
    <vt:vector size="13" baseType="lpstr">
      <vt:lpstr>Arial</vt:lpstr>
      <vt:lpstr>Calibri</vt:lpstr>
      <vt:lpstr>Helvetica</vt:lpstr>
      <vt:lpstr>1_Basis NL</vt:lpstr>
      <vt:lpstr>Titel NL</vt:lpstr>
      <vt:lpstr>Ritual Techniques of Remembrance and Hope Explorations of Symbols and Memory  in Catholic Funeral and Mourning Rituals </vt:lpstr>
      <vt:lpstr>Liturgical Rites out of Place?</vt:lpstr>
      <vt:lpstr>Research problem and main question</vt:lpstr>
      <vt:lpstr>1 - Liturgical symbols</vt:lpstr>
      <vt:lpstr>1 – Liturgical symbols</vt:lpstr>
      <vt:lpstr>2 - Ritual memory</vt:lpstr>
      <vt:lpstr>2 – Liturgical memory</vt:lpstr>
      <vt:lpstr>Ritual Techniques of Remembrance and Hope Prof. Dr. Thomas Quartier [Thomas.quartier@ru.nl]</vt:lpstr>
    </vt:vector>
  </TitlesOfParts>
  <Company>Radboud Universiteit Nijmegen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Kramer, I.J. (Ilja)</dc:creator>
  <cp:lastModifiedBy>Janieke Bruin</cp:lastModifiedBy>
  <cp:revision>53</cp:revision>
  <cp:lastPrinted>2022-01-20T13:24:24Z</cp:lastPrinted>
  <dcterms:created xsi:type="dcterms:W3CDTF">2017-03-20T08:04:36Z</dcterms:created>
  <dcterms:modified xsi:type="dcterms:W3CDTF">2022-01-27T08:12:58Z</dcterms:modified>
</cp:coreProperties>
</file>